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52" r:id="rId4"/>
    <p:sldMasterId id="2147484007" r:id="rId5"/>
    <p:sldMasterId id="2147484050" r:id="rId6"/>
  </p:sldMasterIdLst>
  <p:notesMasterIdLst>
    <p:notesMasterId r:id="rId35"/>
  </p:notesMasterIdLst>
  <p:handoutMasterIdLst>
    <p:handoutMasterId r:id="rId36"/>
  </p:handoutMasterIdLst>
  <p:sldIdLst>
    <p:sldId id="604" r:id="rId7"/>
    <p:sldId id="805" r:id="rId8"/>
    <p:sldId id="771" r:id="rId9"/>
    <p:sldId id="772" r:id="rId10"/>
    <p:sldId id="773" r:id="rId11"/>
    <p:sldId id="793" r:id="rId12"/>
    <p:sldId id="775" r:id="rId13"/>
    <p:sldId id="778" r:id="rId14"/>
    <p:sldId id="777" r:id="rId15"/>
    <p:sldId id="803" r:id="rId16"/>
    <p:sldId id="779" r:id="rId17"/>
    <p:sldId id="796" r:id="rId18"/>
    <p:sldId id="798" r:id="rId19"/>
    <p:sldId id="781" r:id="rId20"/>
    <p:sldId id="782" r:id="rId21"/>
    <p:sldId id="783" r:id="rId22"/>
    <p:sldId id="804" r:id="rId23"/>
    <p:sldId id="780" r:id="rId24"/>
    <p:sldId id="784" r:id="rId25"/>
    <p:sldId id="785" r:id="rId26"/>
    <p:sldId id="786" r:id="rId27"/>
    <p:sldId id="787" r:id="rId28"/>
    <p:sldId id="788" r:id="rId29"/>
    <p:sldId id="799" r:id="rId30"/>
    <p:sldId id="801" r:id="rId31"/>
    <p:sldId id="792" r:id="rId32"/>
    <p:sldId id="273" r:id="rId33"/>
    <p:sldId id="274" r:id="rId3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guide id="3" pos="5472" userDrawn="1">
          <p15:clr>
            <a:srgbClr val="A4A3A4"/>
          </p15:clr>
        </p15:guide>
        <p15:guide id="4" pos="288" userDrawn="1">
          <p15:clr>
            <a:srgbClr val="A4A3A4"/>
          </p15:clr>
        </p15:guide>
        <p15:guide id="5" orient="horz" pos="270" userDrawn="1">
          <p15:clr>
            <a:srgbClr val="A4A3A4"/>
          </p15:clr>
        </p15:guide>
        <p15:guide id="6" orient="horz" pos="298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EC5EEB7-80D3-CAF7-5669-AEFB32B5FD96}" name="Margo Williams" initials="MW" userId="S::mwill179@jh.edu::3f9a4d7e-4de5-41cc-aba8-5e890eb64fca" providerId="AD"/>
  <p188:author id="{F80500CD-539C-D3DB-B041-120EAFAAFBE3}" name="Ariel Gunn" initials="AG" userId="S::agunn5@jh.edu::2781d6a2-a77f-40df-8f04-03c2fc2d03ba"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8FDE"/>
    <a:srgbClr val="F1C400"/>
    <a:srgbClr val="A15A95"/>
    <a:srgbClr val="CF4520"/>
    <a:srgbClr val="092C74"/>
    <a:srgbClr val="E0E0E0"/>
    <a:srgbClr val="68ACE5"/>
    <a:srgbClr val="0072CE"/>
    <a:srgbClr val="009B77"/>
    <a:srgbClr val="FFF9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58F4476-2040-4DFC-ACFA-9776309B0A86}" v="40" dt="2025-10-29T19:39:46.8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84" autoAdjust="0"/>
    <p:restoredTop sz="96094" autoAdjust="0"/>
  </p:normalViewPr>
  <p:slideViewPr>
    <p:cSldViewPr snapToGrid="0" showGuides="1">
      <p:cViewPr varScale="1">
        <p:scale>
          <a:sx n="95" d="100"/>
          <a:sy n="95" d="100"/>
        </p:scale>
        <p:origin x="840" y="78"/>
      </p:cViewPr>
      <p:guideLst>
        <p:guide orient="horz" pos="1620"/>
        <p:guide pos="2880"/>
        <p:guide pos="5472"/>
        <p:guide pos="288"/>
        <p:guide orient="horz" pos="270"/>
        <p:guide orient="horz" pos="2988"/>
      </p:guideLst>
    </p:cSldViewPr>
  </p:slideViewPr>
  <p:outlineViewPr>
    <p:cViewPr>
      <p:scale>
        <a:sx n="33" d="100"/>
        <a:sy n="33" d="100"/>
      </p:scale>
      <p:origin x="0" y="-32898"/>
    </p:cViewPr>
  </p:outlineViewPr>
  <p:notesTextViewPr>
    <p:cViewPr>
      <p:scale>
        <a:sx n="1" d="1"/>
        <a:sy n="1" d="1"/>
      </p:scale>
      <p:origin x="0" y="0"/>
    </p:cViewPr>
  </p:notesTextViewPr>
  <p:notesViewPr>
    <p:cSldViewPr snapToGrid="0">
      <p:cViewPr varScale="1">
        <p:scale>
          <a:sx n="84" d="100"/>
          <a:sy n="84" d="100"/>
        </p:scale>
        <p:origin x="3828"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theme" Target="theme/theme1.xml"/><Relationship Id="rId21" Type="http://schemas.openxmlformats.org/officeDocument/2006/relationships/slide" Target="slides/slide15.xml"/><Relationship Id="rId34" Type="http://schemas.openxmlformats.org/officeDocument/2006/relationships/slide" Target="slides/slide28.xml"/><Relationship Id="rId42" Type="http://schemas.microsoft.com/office/2015/10/relationships/revisionInfo" Target="revisionInfo.xml"/><Relationship Id="rId7" Type="http://schemas.openxmlformats.org/officeDocument/2006/relationships/slide" Target="slides/slide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handoutMaster" Target="handoutMasters/handoutMaster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notesMaster" Target="notesMasters/notesMaster1.xml"/><Relationship Id="rId43" Type="http://schemas.microsoft.com/office/2018/10/relationships/authors" Target="authors.xml"/><Relationship Id="rId8" Type="http://schemas.openxmlformats.org/officeDocument/2006/relationships/slide" Target="slides/slide2.xml"/><Relationship Id="rId3" Type="http://schemas.openxmlformats.org/officeDocument/2006/relationships/customXml" Target="../customXml/item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icholas Zayfman" userId="febdf745dc9654b9" providerId="LiveId" clId="{C7348D46-CB49-4EA4-927E-8F32B0ED2B76}"/>
    <pc:docChg chg="undo custSel addSld modSld sldOrd">
      <pc:chgData name="Nicholas Zayfman" userId="febdf745dc9654b9" providerId="LiveId" clId="{C7348D46-CB49-4EA4-927E-8F32B0ED2B76}" dt="2025-10-27T05:53:15.534" v="146" actId="478"/>
      <pc:docMkLst>
        <pc:docMk/>
      </pc:docMkLst>
      <pc:sldChg chg="modSp mod">
        <pc:chgData name="Nicholas Zayfman" userId="febdf745dc9654b9" providerId="LiveId" clId="{C7348D46-CB49-4EA4-927E-8F32B0ED2B76}" dt="2025-10-27T05:44:11.387" v="22" actId="20577"/>
        <pc:sldMkLst>
          <pc:docMk/>
          <pc:sldMk cId="2208323800" sldId="604"/>
        </pc:sldMkLst>
        <pc:spChg chg="mod">
          <ac:chgData name="Nicholas Zayfman" userId="febdf745dc9654b9" providerId="LiveId" clId="{C7348D46-CB49-4EA4-927E-8F32B0ED2B76}" dt="2025-10-27T05:44:11.387" v="22" actId="20577"/>
          <ac:spMkLst>
            <pc:docMk/>
            <pc:sldMk cId="2208323800" sldId="604"/>
            <ac:spMk id="9" creationId="{6E9DDCCD-6809-49BB-9647-A8B2884DA264}"/>
          </ac:spMkLst>
        </pc:spChg>
      </pc:sldChg>
      <pc:sldChg chg="modSp">
        <pc:chgData name="Nicholas Zayfman" userId="febdf745dc9654b9" providerId="LiveId" clId="{C7348D46-CB49-4EA4-927E-8F32B0ED2B76}" dt="2025-10-27T05:52:39.841" v="105" actId="20577"/>
        <pc:sldMkLst>
          <pc:docMk/>
          <pc:sldMk cId="2361173946" sldId="783"/>
        </pc:sldMkLst>
        <pc:spChg chg="mod">
          <ac:chgData name="Nicholas Zayfman" userId="febdf745dc9654b9" providerId="LiveId" clId="{C7348D46-CB49-4EA4-927E-8F32B0ED2B76}" dt="2025-10-27T05:52:39.841" v="105" actId="20577"/>
          <ac:spMkLst>
            <pc:docMk/>
            <pc:sldMk cId="2361173946" sldId="783"/>
            <ac:spMk id="3" creationId="{68243E9C-8C13-7031-11F8-E4B10714A1E2}"/>
          </ac:spMkLst>
        </pc:spChg>
      </pc:sldChg>
      <pc:sldChg chg="modSp add mod">
        <pc:chgData name="Nicholas Zayfman" userId="febdf745dc9654b9" providerId="LiveId" clId="{C7348D46-CB49-4EA4-927E-8F32B0ED2B76}" dt="2025-10-27T05:47:44.101" v="75" actId="20577"/>
        <pc:sldMkLst>
          <pc:docMk/>
          <pc:sldMk cId="3546206176" sldId="803"/>
        </pc:sldMkLst>
        <pc:spChg chg="mod">
          <ac:chgData name="Nicholas Zayfman" userId="febdf745dc9654b9" providerId="LiveId" clId="{C7348D46-CB49-4EA4-927E-8F32B0ED2B76}" dt="2025-10-27T05:47:36.706" v="61" actId="20577"/>
          <ac:spMkLst>
            <pc:docMk/>
            <pc:sldMk cId="3546206176" sldId="803"/>
            <ac:spMk id="2" creationId="{46426873-1583-F91B-9BD2-41B477910D63}"/>
          </ac:spMkLst>
        </pc:spChg>
        <pc:spChg chg="mod">
          <ac:chgData name="Nicholas Zayfman" userId="febdf745dc9654b9" providerId="LiveId" clId="{C7348D46-CB49-4EA4-927E-8F32B0ED2B76}" dt="2025-10-27T05:47:44.101" v="75" actId="20577"/>
          <ac:spMkLst>
            <pc:docMk/>
            <pc:sldMk cId="3546206176" sldId="803"/>
            <ac:spMk id="3" creationId="{6018CF31-9F34-86D9-98DE-73F82EDB2A11}"/>
          </ac:spMkLst>
        </pc:spChg>
      </pc:sldChg>
      <pc:sldChg chg="delSp modSp add mod">
        <pc:chgData name="Nicholas Zayfman" userId="febdf745dc9654b9" providerId="LiveId" clId="{C7348D46-CB49-4EA4-927E-8F32B0ED2B76}" dt="2025-10-27T05:53:15.534" v="146" actId="478"/>
        <pc:sldMkLst>
          <pc:docMk/>
          <pc:sldMk cId="220444918" sldId="804"/>
        </pc:sldMkLst>
        <pc:spChg chg="mod">
          <ac:chgData name="Nicholas Zayfman" userId="febdf745dc9654b9" providerId="LiveId" clId="{C7348D46-CB49-4EA4-927E-8F32B0ED2B76}" dt="2025-10-27T05:53:08.979" v="144" actId="20577"/>
          <ac:spMkLst>
            <pc:docMk/>
            <pc:sldMk cId="220444918" sldId="804"/>
            <ac:spMk id="2" creationId="{8FA42506-2BF5-7E5D-68E2-5114838D8B7C}"/>
          </ac:spMkLst>
        </pc:spChg>
      </pc:sldChg>
    </pc:docChg>
  </pc:docChgLst>
  <pc:docChgLst>
    <pc:chgData name="Nicholas Zayfman" userId="febdf745dc9654b9" providerId="LiveId" clId="{93B7E7D8-CD49-47F0-9292-75E06EB61C7D}"/>
    <pc:docChg chg="undo custSel addSld delSld modSld sldOrd">
      <pc:chgData name="Nicholas Zayfman" userId="febdf745dc9654b9" providerId="LiveId" clId="{93B7E7D8-CD49-47F0-9292-75E06EB61C7D}" dt="2025-10-29T19:47:50.973" v="250" actId="20577"/>
      <pc:docMkLst>
        <pc:docMk/>
      </pc:docMkLst>
      <pc:sldChg chg="modSp mod">
        <pc:chgData name="Nicholas Zayfman" userId="febdf745dc9654b9" providerId="LiveId" clId="{93B7E7D8-CD49-47F0-9292-75E06EB61C7D}" dt="2025-10-29T19:16:29.931" v="40" actId="33524"/>
        <pc:sldMkLst>
          <pc:docMk/>
          <pc:sldMk cId="1814645854" sldId="771"/>
        </pc:sldMkLst>
        <pc:spChg chg="mod">
          <ac:chgData name="Nicholas Zayfman" userId="febdf745dc9654b9" providerId="LiveId" clId="{93B7E7D8-CD49-47F0-9292-75E06EB61C7D}" dt="2025-10-29T19:16:29.931" v="40" actId="33524"/>
          <ac:spMkLst>
            <pc:docMk/>
            <pc:sldMk cId="1814645854" sldId="771"/>
            <ac:spMk id="3" creationId="{7E62E722-C626-14D6-7488-20A075477A47}"/>
          </ac:spMkLst>
        </pc:spChg>
      </pc:sldChg>
      <pc:sldChg chg="modSp mod">
        <pc:chgData name="Nicholas Zayfman" userId="febdf745dc9654b9" providerId="LiveId" clId="{93B7E7D8-CD49-47F0-9292-75E06EB61C7D}" dt="2025-10-29T19:30:15.542" v="122" actId="20577"/>
        <pc:sldMkLst>
          <pc:docMk/>
          <pc:sldMk cId="795597544" sldId="772"/>
        </pc:sldMkLst>
        <pc:spChg chg="mod">
          <ac:chgData name="Nicholas Zayfman" userId="febdf745dc9654b9" providerId="LiveId" clId="{93B7E7D8-CD49-47F0-9292-75E06EB61C7D}" dt="2025-10-29T19:30:15.542" v="122" actId="20577"/>
          <ac:spMkLst>
            <pc:docMk/>
            <pc:sldMk cId="795597544" sldId="772"/>
            <ac:spMk id="3" creationId="{09179E58-42D2-E0F8-933B-E1F5C25E6E86}"/>
          </ac:spMkLst>
        </pc:spChg>
      </pc:sldChg>
      <pc:sldChg chg="modSp mod">
        <pc:chgData name="Nicholas Zayfman" userId="febdf745dc9654b9" providerId="LiveId" clId="{93B7E7D8-CD49-47F0-9292-75E06EB61C7D}" dt="2025-10-29T19:23:25.471" v="104" actId="20577"/>
        <pc:sldMkLst>
          <pc:docMk/>
          <pc:sldMk cId="2401071701" sldId="773"/>
        </pc:sldMkLst>
        <pc:spChg chg="mod">
          <ac:chgData name="Nicholas Zayfman" userId="febdf745dc9654b9" providerId="LiveId" clId="{93B7E7D8-CD49-47F0-9292-75E06EB61C7D}" dt="2025-10-29T19:23:25.471" v="104" actId="20577"/>
          <ac:spMkLst>
            <pc:docMk/>
            <pc:sldMk cId="2401071701" sldId="773"/>
            <ac:spMk id="3" creationId="{FC5053D1-CADC-2848-B698-B64A3C514EDC}"/>
          </ac:spMkLst>
        </pc:spChg>
      </pc:sldChg>
      <pc:sldChg chg="addSp delSp modSp mod ord">
        <pc:chgData name="Nicholas Zayfman" userId="febdf745dc9654b9" providerId="LiveId" clId="{93B7E7D8-CD49-47F0-9292-75E06EB61C7D}" dt="2025-10-29T19:34:47.933" v="153"/>
        <pc:sldMkLst>
          <pc:docMk/>
          <pc:sldMk cId="3062740415" sldId="780"/>
        </pc:sldMkLst>
        <pc:spChg chg="mod">
          <ac:chgData name="Nicholas Zayfman" userId="febdf745dc9654b9" providerId="LiveId" clId="{93B7E7D8-CD49-47F0-9292-75E06EB61C7D}" dt="2025-10-29T19:33:20.227" v="136" actId="14100"/>
          <ac:spMkLst>
            <pc:docMk/>
            <pc:sldMk cId="3062740415" sldId="780"/>
            <ac:spMk id="3" creationId="{7B1DFD41-65E3-E10C-E9E1-CC7CAD4A9265}"/>
          </ac:spMkLst>
        </pc:spChg>
        <pc:graphicFrameChg chg="add del mod modGraphic">
          <ac:chgData name="Nicholas Zayfman" userId="febdf745dc9654b9" providerId="LiveId" clId="{93B7E7D8-CD49-47F0-9292-75E06EB61C7D}" dt="2025-10-29T19:33:26.342" v="138" actId="478"/>
          <ac:graphicFrameMkLst>
            <pc:docMk/>
            <pc:sldMk cId="3062740415" sldId="780"/>
            <ac:graphicFrameMk id="5" creationId="{B0C09F56-16EA-9B68-218F-A82835AD49F1}"/>
          </ac:graphicFrameMkLst>
        </pc:graphicFrameChg>
        <pc:graphicFrameChg chg="add mod modGraphic">
          <ac:chgData name="Nicholas Zayfman" userId="febdf745dc9654b9" providerId="LiveId" clId="{93B7E7D8-CD49-47F0-9292-75E06EB61C7D}" dt="2025-10-29T19:34:28.283" v="151" actId="14734"/>
          <ac:graphicFrameMkLst>
            <pc:docMk/>
            <pc:sldMk cId="3062740415" sldId="780"/>
            <ac:graphicFrameMk id="6" creationId="{85A8DFAE-3179-179A-C4D5-AD5ADC4C15DA}"/>
          </ac:graphicFrameMkLst>
        </pc:graphicFrameChg>
      </pc:sldChg>
      <pc:sldChg chg="modSp mod">
        <pc:chgData name="Nicholas Zayfman" userId="febdf745dc9654b9" providerId="LiveId" clId="{93B7E7D8-CD49-47F0-9292-75E06EB61C7D}" dt="2025-10-17T11:39:46.440" v="28" actId="20577"/>
        <pc:sldMkLst>
          <pc:docMk/>
          <pc:sldMk cId="3956659511" sldId="781"/>
        </pc:sldMkLst>
        <pc:spChg chg="mod">
          <ac:chgData name="Nicholas Zayfman" userId="febdf745dc9654b9" providerId="LiveId" clId="{93B7E7D8-CD49-47F0-9292-75E06EB61C7D}" dt="2025-10-17T11:39:46.440" v="28" actId="20577"/>
          <ac:spMkLst>
            <pc:docMk/>
            <pc:sldMk cId="3956659511" sldId="781"/>
            <ac:spMk id="3" creationId="{C4036B41-9514-BF7C-0A4B-41055A5810C2}"/>
          </ac:spMkLst>
        </pc:spChg>
      </pc:sldChg>
      <pc:sldChg chg="modSp mod">
        <pc:chgData name="Nicholas Zayfman" userId="febdf745dc9654b9" providerId="LiveId" clId="{93B7E7D8-CD49-47F0-9292-75E06EB61C7D}" dt="2025-10-17T11:41:50.818" v="29" actId="20577"/>
        <pc:sldMkLst>
          <pc:docMk/>
          <pc:sldMk cId="1840027920" sldId="782"/>
        </pc:sldMkLst>
        <pc:spChg chg="mod">
          <ac:chgData name="Nicholas Zayfman" userId="febdf745dc9654b9" providerId="LiveId" clId="{93B7E7D8-CD49-47F0-9292-75E06EB61C7D}" dt="2025-10-17T11:41:50.818" v="29" actId="20577"/>
          <ac:spMkLst>
            <pc:docMk/>
            <pc:sldMk cId="1840027920" sldId="782"/>
            <ac:spMk id="3" creationId="{57D5E70D-D83E-8F64-CE3A-39B91CC0CC24}"/>
          </ac:spMkLst>
        </pc:spChg>
      </pc:sldChg>
      <pc:sldChg chg="modSp mod">
        <pc:chgData name="Nicholas Zayfman" userId="febdf745dc9654b9" providerId="LiveId" clId="{93B7E7D8-CD49-47F0-9292-75E06EB61C7D}" dt="2025-10-29T19:37:43.231" v="209" actId="20577"/>
        <pc:sldMkLst>
          <pc:docMk/>
          <pc:sldMk cId="2361173946" sldId="783"/>
        </pc:sldMkLst>
        <pc:spChg chg="mod">
          <ac:chgData name="Nicholas Zayfman" userId="febdf745dc9654b9" providerId="LiveId" clId="{93B7E7D8-CD49-47F0-9292-75E06EB61C7D}" dt="2025-10-29T19:37:43.231" v="209" actId="20577"/>
          <ac:spMkLst>
            <pc:docMk/>
            <pc:sldMk cId="2361173946" sldId="783"/>
            <ac:spMk id="3" creationId="{68243E9C-8C13-7031-11F8-E4B10714A1E2}"/>
          </ac:spMkLst>
        </pc:spChg>
      </pc:sldChg>
      <pc:sldChg chg="modSp mod">
        <pc:chgData name="Nicholas Zayfman" userId="febdf745dc9654b9" providerId="LiveId" clId="{93B7E7D8-CD49-47F0-9292-75E06EB61C7D}" dt="2025-10-17T11:43:41.462" v="34" actId="20577"/>
        <pc:sldMkLst>
          <pc:docMk/>
          <pc:sldMk cId="3544630675" sldId="784"/>
        </pc:sldMkLst>
        <pc:spChg chg="mod">
          <ac:chgData name="Nicholas Zayfman" userId="febdf745dc9654b9" providerId="LiveId" clId="{93B7E7D8-CD49-47F0-9292-75E06EB61C7D}" dt="2025-10-17T11:43:41.462" v="34" actId="20577"/>
          <ac:spMkLst>
            <pc:docMk/>
            <pc:sldMk cId="3544630675" sldId="784"/>
            <ac:spMk id="3" creationId="{26DC9DED-EB88-DD0D-B6DD-C0929E018EE4}"/>
          </ac:spMkLst>
        </pc:spChg>
      </pc:sldChg>
      <pc:sldChg chg="del">
        <pc:chgData name="Nicholas Zayfman" userId="febdf745dc9654b9" providerId="LiveId" clId="{93B7E7D8-CD49-47F0-9292-75E06EB61C7D}" dt="2025-10-29T19:29:50.450" v="121" actId="47"/>
        <pc:sldMkLst>
          <pc:docMk/>
          <pc:sldMk cId="3614289759" sldId="790"/>
        </pc:sldMkLst>
      </pc:sldChg>
      <pc:sldChg chg="modSp del mod">
        <pc:chgData name="Nicholas Zayfman" userId="febdf745dc9654b9" providerId="LiveId" clId="{93B7E7D8-CD49-47F0-9292-75E06EB61C7D}" dt="2025-10-29T19:16:11.183" v="39" actId="47"/>
        <pc:sldMkLst>
          <pc:docMk/>
          <pc:sldMk cId="3275035386" sldId="791"/>
        </pc:sldMkLst>
      </pc:sldChg>
      <pc:sldChg chg="modSp mod">
        <pc:chgData name="Nicholas Zayfman" userId="febdf745dc9654b9" providerId="LiveId" clId="{93B7E7D8-CD49-47F0-9292-75E06EB61C7D}" dt="2025-10-29T19:41:53.712" v="245"/>
        <pc:sldMkLst>
          <pc:docMk/>
          <pc:sldMk cId="365551545" sldId="792"/>
        </pc:sldMkLst>
        <pc:spChg chg="mod">
          <ac:chgData name="Nicholas Zayfman" userId="febdf745dc9654b9" providerId="LiveId" clId="{93B7E7D8-CD49-47F0-9292-75E06EB61C7D}" dt="2025-10-29T19:41:53.712" v="245"/>
          <ac:spMkLst>
            <pc:docMk/>
            <pc:sldMk cId="365551545" sldId="792"/>
            <ac:spMk id="3" creationId="{990B2CF8-1ED6-746C-9151-F746F56F4DD5}"/>
          </ac:spMkLst>
        </pc:spChg>
      </pc:sldChg>
      <pc:sldChg chg="modSp mod">
        <pc:chgData name="Nicholas Zayfman" userId="febdf745dc9654b9" providerId="LiveId" clId="{93B7E7D8-CD49-47F0-9292-75E06EB61C7D}" dt="2025-10-29T19:37:06.278" v="208" actId="20577"/>
        <pc:sldMkLst>
          <pc:docMk/>
          <pc:sldMk cId="455924644" sldId="793"/>
        </pc:sldMkLst>
        <pc:spChg chg="mod">
          <ac:chgData name="Nicholas Zayfman" userId="febdf745dc9654b9" providerId="LiveId" clId="{93B7E7D8-CD49-47F0-9292-75E06EB61C7D}" dt="2025-10-29T19:37:06.278" v="208" actId="20577"/>
          <ac:spMkLst>
            <pc:docMk/>
            <pc:sldMk cId="455924644" sldId="793"/>
            <ac:spMk id="3" creationId="{7FF1DD2B-0123-DE5D-BB52-6B1A4CC33AA2}"/>
          </ac:spMkLst>
        </pc:spChg>
      </pc:sldChg>
      <pc:sldChg chg="del">
        <pc:chgData name="Nicholas Zayfman" userId="febdf745dc9654b9" providerId="LiveId" clId="{93B7E7D8-CD49-47F0-9292-75E06EB61C7D}" dt="2025-10-29T19:22:37.646" v="93" actId="47"/>
        <pc:sldMkLst>
          <pc:docMk/>
          <pc:sldMk cId="4212493499" sldId="802"/>
        </pc:sldMkLst>
      </pc:sldChg>
      <pc:sldChg chg="modSp mod">
        <pc:chgData name="Nicholas Zayfman" userId="febdf745dc9654b9" providerId="LiveId" clId="{93B7E7D8-CD49-47F0-9292-75E06EB61C7D}" dt="2025-10-29T19:47:50.973" v="250" actId="20577"/>
        <pc:sldMkLst>
          <pc:docMk/>
          <pc:sldMk cId="3546206176" sldId="803"/>
        </pc:sldMkLst>
        <pc:spChg chg="mod">
          <ac:chgData name="Nicholas Zayfman" userId="febdf745dc9654b9" providerId="LiveId" clId="{93B7E7D8-CD49-47F0-9292-75E06EB61C7D}" dt="2025-10-29T19:47:50.973" v="250" actId="20577"/>
          <ac:spMkLst>
            <pc:docMk/>
            <pc:sldMk cId="3546206176" sldId="803"/>
            <ac:spMk id="3" creationId="{6018CF31-9F34-86D9-98DE-73F82EDB2A11}"/>
          </ac:spMkLst>
        </pc:spChg>
      </pc:sldChg>
      <pc:sldChg chg="addSp modSp mod ord">
        <pc:chgData name="Nicholas Zayfman" userId="febdf745dc9654b9" providerId="LiveId" clId="{93B7E7D8-CD49-47F0-9292-75E06EB61C7D}" dt="2025-10-29T19:35:57.654" v="184" actId="1076"/>
        <pc:sldMkLst>
          <pc:docMk/>
          <pc:sldMk cId="220444918" sldId="804"/>
        </pc:sldMkLst>
        <pc:spChg chg="mod">
          <ac:chgData name="Nicholas Zayfman" userId="febdf745dc9654b9" providerId="LiveId" clId="{93B7E7D8-CD49-47F0-9292-75E06EB61C7D}" dt="2025-10-29T19:35:21.141" v="174" actId="20577"/>
          <ac:spMkLst>
            <pc:docMk/>
            <pc:sldMk cId="220444918" sldId="804"/>
            <ac:spMk id="2" creationId="{8FA42506-2BF5-7E5D-68E2-5114838D8B7C}"/>
          </ac:spMkLst>
        </pc:spChg>
        <pc:graphicFrameChg chg="add mod modGraphic">
          <ac:chgData name="Nicholas Zayfman" userId="febdf745dc9654b9" providerId="LiveId" clId="{93B7E7D8-CD49-47F0-9292-75E06EB61C7D}" dt="2025-10-29T19:35:57.654" v="184" actId="1076"/>
          <ac:graphicFrameMkLst>
            <pc:docMk/>
            <pc:sldMk cId="220444918" sldId="804"/>
            <ac:graphicFrameMk id="3" creationId="{FAEC91E0-ADA8-AC9D-4F74-89C430CEE48F}"/>
          </ac:graphicFrameMkLst>
        </pc:graphicFrameChg>
      </pc:sldChg>
      <pc:sldChg chg="modSp add mod ord">
        <pc:chgData name="Nicholas Zayfman" userId="febdf745dc9654b9" providerId="LiveId" clId="{93B7E7D8-CD49-47F0-9292-75E06EB61C7D}" dt="2025-10-29T19:36:41.146" v="207" actId="20577"/>
        <pc:sldMkLst>
          <pc:docMk/>
          <pc:sldMk cId="4270150969" sldId="805"/>
        </pc:sldMkLst>
        <pc:spChg chg="mod">
          <ac:chgData name="Nicholas Zayfman" userId="febdf745dc9654b9" providerId="LiveId" clId="{93B7E7D8-CD49-47F0-9292-75E06EB61C7D}" dt="2025-10-29T19:36:41.146" v="207" actId="20577"/>
          <ac:spMkLst>
            <pc:docMk/>
            <pc:sldMk cId="4270150969" sldId="805"/>
            <ac:spMk id="3" creationId="{978ADD5A-2203-A89B-0DB0-0FFD6883588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A5F52E7-5C0C-456C-BBFC-C078470C52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B3811CF-080A-4CC5-86EF-B43E625A908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A6FAD2F-3255-4D6B-B7D0-3AD777FD6E16}" type="datetimeFigureOut">
              <a:rPr lang="en-US" smtClean="0"/>
              <a:t>10/29/2025</a:t>
            </a:fld>
            <a:endParaRPr lang="en-US"/>
          </a:p>
        </p:txBody>
      </p:sp>
      <p:sp>
        <p:nvSpPr>
          <p:cNvPr id="4" name="Footer Placeholder 3">
            <a:extLst>
              <a:ext uri="{FF2B5EF4-FFF2-40B4-BE49-F238E27FC236}">
                <a16:creationId xmlns:a16="http://schemas.microsoft.com/office/drawing/2014/main" id="{B0227A20-36C9-4A9B-80F5-C901AEE1172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07B264A-566F-4D57-AA83-B2D4076BB14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DB7DCB-9EC0-4793-8462-68AC0ED491CA}" type="slidenum">
              <a:rPr lang="en-US" smtClean="0"/>
              <a:t>‹#›</a:t>
            </a:fld>
            <a:endParaRPr lang="en-US"/>
          </a:p>
        </p:txBody>
      </p:sp>
    </p:spTree>
    <p:extLst>
      <p:ext uri="{BB962C8B-B14F-4D97-AF65-F5344CB8AC3E}">
        <p14:creationId xmlns:p14="http://schemas.microsoft.com/office/powerpoint/2010/main" val="1767196390"/>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CA7F51-485C-4411-96B4-8DBF10CDD334}" type="datetimeFigureOut">
              <a:rPr lang="en-US" smtClean="0"/>
              <a:t>10/29/2025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79F371-3862-4534-BA58-4E7EFD6CBEB2}" type="slidenum">
              <a:rPr lang="en-US" smtClean="0"/>
              <a:t>‹#›</a:t>
            </a:fld>
            <a:endParaRPr lang="en-US"/>
          </a:p>
        </p:txBody>
      </p:sp>
    </p:spTree>
    <p:extLst>
      <p:ext uri="{BB962C8B-B14F-4D97-AF65-F5344CB8AC3E}">
        <p14:creationId xmlns:p14="http://schemas.microsoft.com/office/powerpoint/2010/main" val="4118104874"/>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Tip: </a:t>
            </a:r>
            <a:r>
              <a:rPr lang="en-US"/>
              <a:t>There’s no need to include WWW or HTTPS in front of your URL. </a:t>
            </a:r>
          </a:p>
        </p:txBody>
      </p:sp>
      <p:sp>
        <p:nvSpPr>
          <p:cNvPr id="4" name="Slide Number Placeholder 3"/>
          <p:cNvSpPr>
            <a:spLocks noGrp="1"/>
          </p:cNvSpPr>
          <p:nvPr>
            <p:ph type="sldNum" sz="quarter" idx="5"/>
          </p:nvPr>
        </p:nvSpPr>
        <p:spPr/>
        <p:txBody>
          <a:bodyPr/>
          <a:lstStyle/>
          <a:p>
            <a:fld id="{C64ED0D2-16ED-5547-8DC8-59573C5E7DB0}" type="slidenum">
              <a:rPr lang="en-US" smtClean="0"/>
              <a:t>27</a:t>
            </a:fld>
            <a:endParaRPr lang="en-US"/>
          </a:p>
        </p:txBody>
      </p:sp>
    </p:spTree>
    <p:extLst>
      <p:ext uri="{BB962C8B-B14F-4D97-AF65-F5344CB8AC3E}">
        <p14:creationId xmlns:p14="http://schemas.microsoft.com/office/powerpoint/2010/main" val="2334021922"/>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 Dark Blue">
    <p:spTree>
      <p:nvGrpSpPr>
        <p:cNvPr id="1" name=""/>
        <p:cNvGrpSpPr/>
        <p:nvPr/>
      </p:nvGrpSpPr>
      <p:grpSpPr>
        <a:xfrm>
          <a:off x="0" y="0"/>
          <a:ext cx="0" cy="0"/>
          <a:chOff x="0" y="0"/>
          <a:chExt cx="0" cy="0"/>
        </a:xfrm>
      </p:grpSpPr>
      <p:pic>
        <p:nvPicPr>
          <p:cNvPr id="2" name="Picture 18">
            <a:extLst>
              <a:ext uri="{FF2B5EF4-FFF2-40B4-BE49-F238E27FC236}">
                <a16:creationId xmlns:a16="http://schemas.microsoft.com/office/drawing/2014/main" id="{268DE600-90A7-4B6B-BFFA-EA2C6E80718E}"/>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a:grayscl/>
            <a:extLst>
              <a:ext uri="{BEBA8EAE-BF5A-486C-A8C5-ECC9F3942E4B}">
                <a14:imgProps xmlns:a14="http://schemas.microsoft.com/office/drawing/2010/main">
                  <a14:imgLayer r:embed="rId3">
                    <a14:imgEffect>
                      <a14:brightnessContrast contrast="25000"/>
                    </a14:imgEffect>
                  </a14:imgLayer>
                </a14:imgProps>
              </a:ext>
              <a:ext uri="{28A0092B-C50C-407E-A947-70E740481C1C}">
                <a14:useLocalDpi xmlns:a14="http://schemas.microsoft.com/office/drawing/2010/main" val="0"/>
              </a:ext>
            </a:extLst>
          </a:blip>
          <a:srcRect t="7813" b="7813"/>
          <a:stretch/>
        </p:blipFill>
        <p:spPr bwMode="auto">
          <a:xfrm>
            <a:off x="0" y="0"/>
            <a:ext cx="9144000" cy="5143500"/>
          </a:xfrm>
          <a:prstGeom prst="rect">
            <a:avLst/>
          </a:prstGeom>
          <a:extLst>
            <a:ext uri="{909E8E84-426E-40DD-AFC4-6F175D3DCCD1}">
              <a14:hiddenFill xmlns:a14="http://schemas.microsoft.com/office/drawing/2010/main">
                <a:solidFill>
                  <a:srgbClr val="FFFFFF"/>
                </a:solidFill>
              </a14:hiddenFill>
            </a:ext>
          </a:extLst>
        </p:spPr>
      </p:pic>
      <p:sp>
        <p:nvSpPr>
          <p:cNvPr id="3" name="Freeform 13">
            <a:extLst>
              <a:ext uri="{FF2B5EF4-FFF2-40B4-BE49-F238E27FC236}">
                <a16:creationId xmlns:a16="http://schemas.microsoft.com/office/drawing/2014/main" id="{EBA27004-3833-43ED-82E9-6895434B895C}"/>
              </a:ext>
              <a:ext uri="{C183D7F6-B498-43B3-948B-1728B52AA6E4}">
                <adec:decorative xmlns:adec="http://schemas.microsoft.com/office/drawing/2017/decorative" val="1"/>
              </a:ext>
            </a:extLst>
          </p:cNvPr>
          <p:cNvSpPr>
            <a:spLocks/>
          </p:cNvSpPr>
          <p:nvPr userDrawn="1"/>
        </p:nvSpPr>
        <p:spPr bwMode="auto">
          <a:xfrm rot="10800000">
            <a:off x="0" y="0"/>
            <a:ext cx="9144001" cy="5143499"/>
          </a:xfrm>
          <a:prstGeom prst="rect">
            <a:avLst/>
          </a:prstGeom>
          <a:solidFill>
            <a:schemeClr val="tx2">
              <a:alpha val="85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8" name="WSE Logo">
            <a:extLst>
              <a:ext uri="{FF2B5EF4-FFF2-40B4-BE49-F238E27FC236}">
                <a16:creationId xmlns:a16="http://schemas.microsoft.com/office/drawing/2014/main" id="{5F610272-EE8A-4752-A390-42C726F6D241}"/>
              </a:ext>
              <a:ext uri="{C183D7F6-B498-43B3-948B-1728B52AA6E4}">
                <adec:decorative xmlns:adec="http://schemas.microsoft.com/office/drawing/2017/decorative" val="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13149" t="29483" r="13581" b="28303"/>
          <a:stretch/>
        </p:blipFill>
        <p:spPr>
          <a:xfrm>
            <a:off x="6298808" y="447090"/>
            <a:ext cx="2377440" cy="621421"/>
          </a:xfrm>
          <a:prstGeom prst="rect">
            <a:avLst/>
          </a:prstGeom>
        </p:spPr>
      </p:pic>
      <p:sp>
        <p:nvSpPr>
          <p:cNvPr id="6" name="Course Title">
            <a:extLst>
              <a:ext uri="{FF2B5EF4-FFF2-40B4-BE49-F238E27FC236}">
                <a16:creationId xmlns:a16="http://schemas.microsoft.com/office/drawing/2014/main" id="{A43E8622-AA5C-40CF-A3A0-8B2BF9D75025}"/>
              </a:ext>
            </a:extLst>
          </p:cNvPr>
          <p:cNvSpPr>
            <a:spLocks noGrp="1"/>
          </p:cNvSpPr>
          <p:nvPr>
            <p:ph type="title" hasCustomPrompt="1"/>
          </p:nvPr>
        </p:nvSpPr>
        <p:spPr>
          <a:xfrm>
            <a:off x="467751" y="2240842"/>
            <a:ext cx="8208498" cy="544124"/>
          </a:xfrm>
          <a:prstGeom prst="rect">
            <a:avLst/>
          </a:prstGeom>
        </p:spPr>
        <p:txBody>
          <a:bodyPr vert="horz" lIns="91440" tIns="45720" rIns="91440" bIns="45720" rtlCol="0" anchor="ctr">
            <a:normAutofit/>
          </a:bodyPr>
          <a:lstStyle>
            <a:lvl1pPr>
              <a:defRPr sz="4125"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r>
              <a:rPr lang="en-US" dirty="0"/>
              <a:t>Click to add course title</a:t>
            </a:r>
          </a:p>
        </p:txBody>
      </p:sp>
      <p:sp>
        <p:nvSpPr>
          <p:cNvPr id="7" name="Lecture Title">
            <a:extLst>
              <a:ext uri="{FF2B5EF4-FFF2-40B4-BE49-F238E27FC236}">
                <a16:creationId xmlns:a16="http://schemas.microsoft.com/office/drawing/2014/main" id="{DE1C7E4D-69CB-4F79-9436-E0466B26FBBF}"/>
              </a:ext>
            </a:extLst>
          </p:cNvPr>
          <p:cNvSpPr>
            <a:spLocks noGrp="1"/>
          </p:cNvSpPr>
          <p:nvPr>
            <p:ph type="body" sz="quarter" idx="10" hasCustomPrompt="1"/>
          </p:nvPr>
        </p:nvSpPr>
        <p:spPr>
          <a:xfrm>
            <a:off x="467749" y="2784966"/>
            <a:ext cx="8219053" cy="366706"/>
          </a:xfrm>
          <a:prstGeom prst="rect">
            <a:avLst/>
          </a:prstGeom>
        </p:spPr>
        <p:txBody>
          <a:bodyPr>
            <a:normAutofit/>
          </a:bodyPr>
          <a:lstStyle>
            <a:lvl1pPr marL="0" indent="0">
              <a:buNone/>
              <a:defRPr sz="225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add lecture title</a:t>
            </a:r>
          </a:p>
        </p:txBody>
      </p:sp>
    </p:spTree>
    <p:extLst>
      <p:ext uri="{BB962C8B-B14F-4D97-AF65-F5344CB8AC3E}">
        <p14:creationId xmlns:p14="http://schemas.microsoft.com/office/powerpoint/2010/main" val="3293272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Closing Slid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E4CF429-7A35-E6C9-AEC1-2500144BD0E3}"/>
              </a:ext>
            </a:extLst>
          </p:cNvPr>
          <p:cNvSpPr/>
          <p:nvPr userDrawn="1"/>
        </p:nvSpPr>
        <p:spPr>
          <a:xfrm>
            <a:off x="0" y="0"/>
            <a:ext cx="9144000" cy="5143500"/>
          </a:xfrm>
          <a:prstGeom prst="rect">
            <a:avLst/>
          </a:prstGeom>
          <a:gradFill flip="none" rotWithShape="1">
            <a:gsLst>
              <a:gs pos="0">
                <a:srgbClr val="002D72">
                  <a:shade val="30000"/>
                  <a:satMod val="115000"/>
                </a:srgbClr>
              </a:gs>
              <a:gs pos="50000">
                <a:srgbClr val="002D72">
                  <a:shade val="67500"/>
                  <a:satMod val="115000"/>
                </a:srgbClr>
              </a:gs>
              <a:gs pos="100000">
                <a:srgbClr val="002D72">
                  <a:shade val="100000"/>
                  <a:satMod val="115000"/>
                </a:srgbClr>
              </a:gs>
            </a:gsLst>
            <a:lin ang="10800000" scaled="1"/>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3" name="Picture 2" descr="A logo of a book and a globe&#10;&#10;AI-generated content may be incorrect.">
            <a:extLst>
              <a:ext uri="{FF2B5EF4-FFF2-40B4-BE49-F238E27FC236}">
                <a16:creationId xmlns:a16="http://schemas.microsoft.com/office/drawing/2014/main" id="{ED75E6AB-B781-158C-30D8-C1DF357B167D}"/>
              </a:ext>
            </a:extLst>
          </p:cNvPr>
          <p:cNvPicPr>
            <a:picLocks noChangeAspect="1"/>
          </p:cNvPicPr>
          <p:nvPr userDrawn="1"/>
        </p:nvPicPr>
        <p:blipFill>
          <a:blip r:embed="rId2">
            <a:alphaModFix amt="20000"/>
          </a:blip>
          <a:srcRect l="2482" t="-886" r="24988" b="7188"/>
          <a:stretch/>
        </p:blipFill>
        <p:spPr>
          <a:xfrm>
            <a:off x="7263136" y="2571751"/>
            <a:ext cx="1878091" cy="2587932"/>
          </a:xfrm>
          <a:prstGeom prst="rect">
            <a:avLst/>
          </a:prstGeom>
        </p:spPr>
      </p:pic>
      <p:sp>
        <p:nvSpPr>
          <p:cNvPr id="8" name="Title 1">
            <a:extLst>
              <a:ext uri="{FF2B5EF4-FFF2-40B4-BE49-F238E27FC236}">
                <a16:creationId xmlns:a16="http://schemas.microsoft.com/office/drawing/2014/main" id="{FCC74154-920A-7908-96E4-FCAB9EB05834}"/>
              </a:ext>
            </a:extLst>
          </p:cNvPr>
          <p:cNvSpPr>
            <a:spLocks noGrp="1"/>
          </p:cNvSpPr>
          <p:nvPr>
            <p:ph type="ctrTitle" hasCustomPrompt="1"/>
          </p:nvPr>
        </p:nvSpPr>
        <p:spPr>
          <a:xfrm>
            <a:off x="661737" y="715160"/>
            <a:ext cx="7784431" cy="1334021"/>
          </a:xfrm>
          <a:prstGeom prst="rect">
            <a:avLst/>
          </a:prstGeom>
        </p:spPr>
        <p:txBody>
          <a:bodyPr lIns="0" tIns="0" rIns="0" bIns="0" anchor="b" anchorCtr="0">
            <a:noAutofit/>
          </a:bodyPr>
          <a:lstStyle>
            <a:lvl1pPr algn="ctr">
              <a:defRPr sz="4500">
                <a:solidFill>
                  <a:schemeClr val="bg1"/>
                </a:solidFill>
              </a:defRPr>
            </a:lvl1pPr>
          </a:lstStyle>
          <a:p>
            <a:r>
              <a:rPr lang="en-US"/>
              <a:t>Closing Slide</a:t>
            </a:r>
          </a:p>
        </p:txBody>
      </p:sp>
      <p:sp>
        <p:nvSpPr>
          <p:cNvPr id="9" name="Subtitle 2">
            <a:extLst>
              <a:ext uri="{FF2B5EF4-FFF2-40B4-BE49-F238E27FC236}">
                <a16:creationId xmlns:a16="http://schemas.microsoft.com/office/drawing/2014/main" id="{DACA531E-D6C1-E9A7-B39A-A410B89BA0D5}"/>
              </a:ext>
            </a:extLst>
          </p:cNvPr>
          <p:cNvSpPr>
            <a:spLocks noGrp="1"/>
          </p:cNvSpPr>
          <p:nvPr>
            <p:ph type="subTitle" idx="1" hasCustomPrompt="1"/>
          </p:nvPr>
        </p:nvSpPr>
        <p:spPr>
          <a:xfrm>
            <a:off x="661737" y="2261937"/>
            <a:ext cx="7784431" cy="672541"/>
          </a:xfrm>
        </p:spPr>
        <p:txBody>
          <a:bodyPr lIns="0" tIns="0" rIns="0" bIns="0">
            <a:normAutofit/>
          </a:bodyPr>
          <a:lstStyle>
            <a:lvl1pPr marL="0" indent="0" algn="ctr">
              <a:buNone/>
              <a:defRPr sz="1800" b="1">
                <a:solidFill>
                  <a:schemeClr val="accent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CTA or URL</a:t>
            </a:r>
          </a:p>
        </p:txBody>
      </p:sp>
      <p:sp>
        <p:nvSpPr>
          <p:cNvPr id="6" name="Text Placeholder 5">
            <a:extLst>
              <a:ext uri="{FF2B5EF4-FFF2-40B4-BE49-F238E27FC236}">
                <a16:creationId xmlns:a16="http://schemas.microsoft.com/office/drawing/2014/main" id="{4810872C-6ED3-1495-01D5-B22FBFD03747}"/>
              </a:ext>
            </a:extLst>
          </p:cNvPr>
          <p:cNvSpPr>
            <a:spLocks noGrp="1"/>
          </p:cNvSpPr>
          <p:nvPr>
            <p:ph type="body" sz="quarter" idx="10" hasCustomPrompt="1"/>
          </p:nvPr>
        </p:nvSpPr>
        <p:spPr>
          <a:xfrm>
            <a:off x="661988" y="3068241"/>
            <a:ext cx="7784306" cy="1491853"/>
          </a:xfrm>
        </p:spPr>
        <p:txBody>
          <a:bodyPr>
            <a:normAutofit/>
          </a:bodyPr>
          <a:lstStyle>
            <a:lvl1pPr marL="0" indent="0" algn="ctr">
              <a:buNone/>
              <a:defRPr sz="135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Presenter Names and Contact</a:t>
            </a:r>
          </a:p>
        </p:txBody>
      </p:sp>
    </p:spTree>
    <p:extLst>
      <p:ext uri="{BB962C8B-B14F-4D97-AF65-F5344CB8AC3E}">
        <p14:creationId xmlns:p14="http://schemas.microsoft.com/office/powerpoint/2010/main" val="23402175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Logo">
    <p:spTree>
      <p:nvGrpSpPr>
        <p:cNvPr id="1" name=""/>
        <p:cNvGrpSpPr/>
        <p:nvPr/>
      </p:nvGrpSpPr>
      <p:grpSpPr>
        <a:xfrm>
          <a:off x="0" y="0"/>
          <a:ext cx="0" cy="0"/>
          <a:chOff x="0" y="0"/>
          <a:chExt cx="0" cy="0"/>
        </a:xfrm>
      </p:grpSpPr>
      <p:pic>
        <p:nvPicPr>
          <p:cNvPr id="4" name="Picture 3" descr="A blue square with white lines&#10;&#10;Description automatically generated with medium confidence">
            <a:extLst>
              <a:ext uri="{FF2B5EF4-FFF2-40B4-BE49-F238E27FC236}">
                <a16:creationId xmlns:a16="http://schemas.microsoft.com/office/drawing/2014/main" id="{596D2A21-2E76-5B18-DE93-32E809FDBF23}"/>
              </a:ext>
            </a:extLst>
          </p:cNvPr>
          <p:cNvPicPr>
            <a:picLocks noChangeAspect="1"/>
          </p:cNvPicPr>
          <p:nvPr userDrawn="1"/>
        </p:nvPicPr>
        <p:blipFill>
          <a:blip r:embed="rId2" cstate="screen">
            <a:extLst>
              <a:ext uri="{28A0092B-C50C-407E-A947-70E740481C1C}">
                <a14:useLocalDpi xmlns:a14="http://schemas.microsoft.com/office/drawing/2010/main"/>
              </a:ext>
            </a:extLst>
          </a:blip>
          <a:srcRect/>
          <a:stretch/>
        </p:blipFill>
        <p:spPr>
          <a:xfrm>
            <a:off x="-1" y="-1"/>
            <a:ext cx="9144001" cy="5143501"/>
          </a:xfrm>
          <a:prstGeom prst="rect">
            <a:avLst/>
          </a:prstGeom>
        </p:spPr>
      </p:pic>
      <p:pic>
        <p:nvPicPr>
          <p:cNvPr id="2" name="Picture 1" descr="A black background with white text&#10;&#10;Description automatically generated">
            <a:extLst>
              <a:ext uri="{FF2B5EF4-FFF2-40B4-BE49-F238E27FC236}">
                <a16:creationId xmlns:a16="http://schemas.microsoft.com/office/drawing/2014/main" id="{DE177EC9-C768-378C-1033-4D5D55FC0ADA}"/>
              </a:ext>
            </a:extLst>
          </p:cNvPr>
          <p:cNvPicPr>
            <a:picLocks noChangeAspect="1"/>
          </p:cNvPicPr>
          <p:nvPr userDrawn="1"/>
        </p:nvPicPr>
        <p:blipFill>
          <a:blip r:embed="rId3"/>
          <a:stretch>
            <a:fillRect/>
          </a:stretch>
        </p:blipFill>
        <p:spPr>
          <a:xfrm>
            <a:off x="868544" y="1032591"/>
            <a:ext cx="7406912" cy="3078319"/>
          </a:xfrm>
          <a:prstGeom prst="rect">
            <a:avLst/>
          </a:prstGeom>
        </p:spPr>
      </p:pic>
    </p:spTree>
    <p:extLst>
      <p:ext uri="{BB962C8B-B14F-4D97-AF65-F5344CB8AC3E}">
        <p14:creationId xmlns:p14="http://schemas.microsoft.com/office/powerpoint/2010/main" val="41904639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mage and 3 Column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FC922D-F971-4707-8283-A3B5043B799C}"/>
              </a:ext>
            </a:extLst>
          </p:cNvPr>
          <p:cNvSpPr/>
          <p:nvPr userDrawn="1"/>
        </p:nvSpPr>
        <p:spPr>
          <a:xfrm>
            <a:off x="457200" y="428625"/>
            <a:ext cx="8229600" cy="196173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5" name="Title">
            <a:extLst>
              <a:ext uri="{FF2B5EF4-FFF2-40B4-BE49-F238E27FC236}">
                <a16:creationId xmlns:a16="http://schemas.microsoft.com/office/drawing/2014/main" id="{6111DEAC-5DA3-40FB-8328-493BB53C3D8E}"/>
              </a:ext>
            </a:extLst>
          </p:cNvPr>
          <p:cNvSpPr>
            <a:spLocks noGrp="1"/>
          </p:cNvSpPr>
          <p:nvPr>
            <p:ph type="title" hasCustomPrompt="1"/>
          </p:nvPr>
        </p:nvSpPr>
        <p:spPr>
          <a:xfrm>
            <a:off x="821722" y="972475"/>
            <a:ext cx="3575013" cy="927216"/>
          </a:xfrm>
          <a:prstGeom prst="rect">
            <a:avLst/>
          </a:prstGeom>
        </p:spPr>
        <p:txBody>
          <a:bodyPr anchor="b"/>
          <a:lstStyle>
            <a:lvl1pPr>
              <a:defRPr sz="3000" b="1">
                <a:solidFill>
                  <a:schemeClr val="bg1"/>
                </a:solidFill>
              </a:defRPr>
            </a:lvl1pPr>
          </a:lstStyle>
          <a:p>
            <a:r>
              <a:rPr lang="en-US" noProof="0" dirty="0"/>
              <a:t>Click to add title</a:t>
            </a:r>
          </a:p>
        </p:txBody>
      </p:sp>
      <p:sp>
        <p:nvSpPr>
          <p:cNvPr id="10" name="Rectangle 9">
            <a:extLst>
              <a:ext uri="{FF2B5EF4-FFF2-40B4-BE49-F238E27FC236}">
                <a16:creationId xmlns:a16="http://schemas.microsoft.com/office/drawing/2014/main" id="{C658811F-BA33-419E-AC91-AAC3393B703F}"/>
              </a:ext>
            </a:extLst>
          </p:cNvPr>
          <p:cNvSpPr/>
          <p:nvPr userDrawn="1"/>
        </p:nvSpPr>
        <p:spPr>
          <a:xfrm>
            <a:off x="910668" y="1899691"/>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7" name="Picture">
            <a:extLst>
              <a:ext uri="{FF2B5EF4-FFF2-40B4-BE49-F238E27FC236}">
                <a16:creationId xmlns:a16="http://schemas.microsoft.com/office/drawing/2014/main" id="{709620F3-CE75-4F88-B996-D13338DB490A}"/>
              </a:ext>
            </a:extLst>
          </p:cNvPr>
          <p:cNvSpPr>
            <a:spLocks noGrp="1"/>
          </p:cNvSpPr>
          <p:nvPr>
            <p:ph type="pic" sz="quarter" idx="12"/>
          </p:nvPr>
        </p:nvSpPr>
        <p:spPr bwMode="auto">
          <a:xfrm>
            <a:off x="4762663" y="594484"/>
            <a:ext cx="3558209" cy="2158655"/>
          </a:xfrm>
          <a:custGeom>
            <a:avLst/>
            <a:gdLst>
              <a:gd name="connsiteX0" fmla="*/ 0 w 4744278"/>
              <a:gd name="connsiteY0" fmla="*/ 0 h 2878206"/>
              <a:gd name="connsiteX1" fmla="*/ 4744278 w 4744278"/>
              <a:gd name="connsiteY1" fmla="*/ 0 h 2878206"/>
              <a:gd name="connsiteX2" fmla="*/ 4744278 w 4744278"/>
              <a:gd name="connsiteY2" fmla="*/ 2878206 h 2878206"/>
              <a:gd name="connsiteX3" fmla="*/ 0 w 4744278"/>
              <a:gd name="connsiteY3" fmla="*/ 2878206 h 2878206"/>
            </a:gdLst>
            <a:ahLst/>
            <a:cxnLst>
              <a:cxn ang="0">
                <a:pos x="connsiteX0" y="connsiteY0"/>
              </a:cxn>
              <a:cxn ang="0">
                <a:pos x="connsiteX1" y="connsiteY1"/>
              </a:cxn>
              <a:cxn ang="0">
                <a:pos x="connsiteX2" y="connsiteY2"/>
              </a:cxn>
              <a:cxn ang="0">
                <a:pos x="connsiteX3" y="connsiteY3"/>
              </a:cxn>
            </a:cxnLst>
            <a:rect l="l" t="t" r="r" b="b"/>
            <a:pathLst>
              <a:path w="4744278" h="2878206">
                <a:moveTo>
                  <a:pt x="0" y="0"/>
                </a:moveTo>
                <a:lnTo>
                  <a:pt x="4744278" y="0"/>
                </a:lnTo>
                <a:lnTo>
                  <a:pt x="4744278" y="2878206"/>
                </a:lnTo>
                <a:lnTo>
                  <a:pt x="0" y="2878206"/>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22" name="Picture Citation">
            <a:extLst>
              <a:ext uri="{FF2B5EF4-FFF2-40B4-BE49-F238E27FC236}">
                <a16:creationId xmlns:a16="http://schemas.microsoft.com/office/drawing/2014/main" id="{0703DEBD-9CAD-4A4B-AFB1-1784BA72587B}"/>
              </a:ext>
            </a:extLst>
          </p:cNvPr>
          <p:cNvSpPr>
            <a:spLocks noGrp="1"/>
          </p:cNvSpPr>
          <p:nvPr>
            <p:ph type="body" sz="quarter" idx="20" hasCustomPrompt="1"/>
          </p:nvPr>
        </p:nvSpPr>
        <p:spPr>
          <a:xfrm>
            <a:off x="6894076" y="2757901"/>
            <a:ext cx="1426796" cy="200055"/>
          </a:xfrm>
          <a:prstGeom prst="rect">
            <a:avLst/>
          </a:prstGeom>
        </p:spPr>
        <p:txBody>
          <a:bodyPr anchor="ctr"/>
          <a:lstStyle>
            <a:lvl1pPr algn="r">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6" name="Bullets 1">
            <a:extLst>
              <a:ext uri="{FF2B5EF4-FFF2-40B4-BE49-F238E27FC236}">
                <a16:creationId xmlns:a16="http://schemas.microsoft.com/office/drawing/2014/main" id="{FAFED653-B531-4E78-8677-DC685EEA40D3}"/>
              </a:ext>
            </a:extLst>
          </p:cNvPr>
          <p:cNvSpPr>
            <a:spLocks noGrp="1"/>
          </p:cNvSpPr>
          <p:nvPr>
            <p:ph type="body" sz="quarter" idx="16" hasCustomPrompt="1"/>
          </p:nvPr>
        </p:nvSpPr>
        <p:spPr>
          <a:xfrm>
            <a:off x="457200" y="3069516"/>
            <a:ext cx="2523944" cy="1650312"/>
          </a:xfrm>
          <a:prstGeom prst="rect">
            <a:avLst/>
          </a:prstGeom>
        </p:spPr>
        <p:txBody>
          <a:bodyPr>
            <a:noAutofit/>
          </a:bodyPr>
          <a:lstStyle>
            <a:lvl1pPr marL="230188" indent="-230188">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rgbClr val="092C74"/>
              </a:buClr>
              <a:buFont typeface="Courier New" panose="02070309020205020404" pitchFamily="49" charset="0"/>
              <a:buChar char="o"/>
              <a:defRPr sz="1600"/>
            </a:lvl2pPr>
            <a:lvl3pPr marL="914400" indent="-228600">
              <a:buClr>
                <a:schemeClr val="bg2"/>
              </a:buClr>
              <a:defRPr sz="1600"/>
            </a:lvl3pPr>
          </a:lstStyle>
          <a:p>
            <a:pPr lvl="0"/>
            <a:r>
              <a:rPr lang="en-US" noProof="0" dirty="0"/>
              <a:t>Click to add bullets</a:t>
            </a:r>
          </a:p>
          <a:p>
            <a:pPr lvl="1"/>
            <a:r>
              <a:rPr lang="en-US" noProof="0" dirty="0"/>
              <a:t>Second level</a:t>
            </a:r>
          </a:p>
        </p:txBody>
      </p:sp>
      <p:sp>
        <p:nvSpPr>
          <p:cNvPr id="17" name="Bullets 2">
            <a:extLst>
              <a:ext uri="{FF2B5EF4-FFF2-40B4-BE49-F238E27FC236}">
                <a16:creationId xmlns:a16="http://schemas.microsoft.com/office/drawing/2014/main" id="{0577BDD5-F52D-4F20-B068-E48B0A0D4C05}"/>
              </a:ext>
            </a:extLst>
          </p:cNvPr>
          <p:cNvSpPr>
            <a:spLocks noGrp="1"/>
          </p:cNvSpPr>
          <p:nvPr>
            <p:ph type="body" sz="quarter" idx="17" hasCustomPrompt="1"/>
          </p:nvPr>
        </p:nvSpPr>
        <p:spPr>
          <a:xfrm>
            <a:off x="3310028" y="3063024"/>
            <a:ext cx="2523944" cy="1650312"/>
          </a:xfrm>
          <a:prstGeom prst="rect">
            <a:avLst/>
          </a:prstGeom>
        </p:spPr>
        <p:txBody>
          <a:bodyPr>
            <a:noAutofit/>
          </a:bodyPr>
          <a:lstStyle>
            <a:lvl1pPr marL="230188" indent="-230188">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rgbClr val="092C74"/>
              </a:buClr>
              <a:buFont typeface="Courier New" panose="02070309020205020404" pitchFamily="49" charset="0"/>
              <a:buChar char="o"/>
              <a:defRPr sz="1600"/>
            </a:lvl2pPr>
            <a:lvl3pPr marL="914400" indent="-228600">
              <a:buClr>
                <a:schemeClr val="bg2"/>
              </a:buClr>
              <a:defRPr sz="1600"/>
            </a:lvl3pPr>
          </a:lstStyle>
          <a:p>
            <a:pPr lvl="0"/>
            <a:r>
              <a:rPr lang="en-US" noProof="0" dirty="0"/>
              <a:t>Click to add bullets</a:t>
            </a:r>
          </a:p>
          <a:p>
            <a:pPr lvl="1"/>
            <a:r>
              <a:rPr lang="en-US" noProof="0" dirty="0"/>
              <a:t>Second level</a:t>
            </a:r>
          </a:p>
        </p:txBody>
      </p:sp>
      <p:sp>
        <p:nvSpPr>
          <p:cNvPr id="12" name="Bullets 3">
            <a:extLst>
              <a:ext uri="{FF2B5EF4-FFF2-40B4-BE49-F238E27FC236}">
                <a16:creationId xmlns:a16="http://schemas.microsoft.com/office/drawing/2014/main" id="{A32A3E7D-CC2E-4FBA-983C-0B62D18C1672}"/>
              </a:ext>
            </a:extLst>
          </p:cNvPr>
          <p:cNvSpPr>
            <a:spLocks noGrp="1"/>
          </p:cNvSpPr>
          <p:nvPr>
            <p:ph type="body" sz="quarter" idx="18" hasCustomPrompt="1"/>
          </p:nvPr>
        </p:nvSpPr>
        <p:spPr>
          <a:xfrm>
            <a:off x="6162856" y="3064359"/>
            <a:ext cx="2523944" cy="1650312"/>
          </a:xfrm>
          <a:prstGeom prst="rect">
            <a:avLst/>
          </a:prstGeom>
        </p:spPr>
        <p:txBody>
          <a:bodyPr>
            <a:noAutofit/>
          </a:bodyPr>
          <a:lstStyle>
            <a:lvl1pPr marL="230188" indent="-230188">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rgbClr val="092C74"/>
              </a:buClr>
              <a:buFont typeface="Courier New" panose="02070309020205020404" pitchFamily="49" charset="0"/>
              <a:buChar char="o"/>
              <a:defRPr sz="1600"/>
            </a:lvl2pPr>
            <a:lvl3pPr marL="914400" indent="-228600">
              <a:buClr>
                <a:schemeClr val="bg2"/>
              </a:buClr>
              <a:defRPr sz="1600"/>
            </a:lvl3pPr>
          </a:lstStyle>
          <a:p>
            <a:pPr lvl="0"/>
            <a:r>
              <a:rPr lang="en-US" noProof="0" dirty="0"/>
              <a:t>Click to add bullets</a:t>
            </a:r>
          </a:p>
          <a:p>
            <a:pPr lvl="1"/>
            <a:r>
              <a:rPr lang="en-US" noProof="0" dirty="0"/>
              <a:t>Second level</a:t>
            </a:r>
          </a:p>
        </p:txBody>
      </p:sp>
      <p:sp>
        <p:nvSpPr>
          <p:cNvPr id="20" name="Page Number">
            <a:extLst>
              <a:ext uri="{FF2B5EF4-FFF2-40B4-BE49-F238E27FC236}">
                <a16:creationId xmlns:a16="http://schemas.microsoft.com/office/drawing/2014/main" id="{380D9A22-5897-43DE-B092-AE5494CE5D2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4" name="WSE logo">
            <a:extLst>
              <a:ext uri="{FF2B5EF4-FFF2-40B4-BE49-F238E27FC236}">
                <a16:creationId xmlns:a16="http://schemas.microsoft.com/office/drawing/2014/main" id="{AD37F1B9-E29E-4BAD-9584-2A9287180140}"/>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6349901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Text Triangle">
    <p:spTree>
      <p:nvGrpSpPr>
        <p:cNvPr id="1" name=""/>
        <p:cNvGrpSpPr/>
        <p:nvPr/>
      </p:nvGrpSpPr>
      <p:grpSpPr>
        <a:xfrm>
          <a:off x="0" y="0"/>
          <a:ext cx="0" cy="0"/>
          <a:chOff x="0" y="0"/>
          <a:chExt cx="0" cy="0"/>
        </a:xfrm>
      </p:grpSpPr>
      <p:pic>
        <p:nvPicPr>
          <p:cNvPr id="16" name="Background Picture">
            <a:extLst>
              <a:ext uri="{FF2B5EF4-FFF2-40B4-BE49-F238E27FC236}">
                <a16:creationId xmlns:a16="http://schemas.microsoft.com/office/drawing/2014/main" id="{9E5B6CA6-B6F4-4449-B80B-373EA4BE12E6}"/>
              </a:ext>
              <a:ext uri="{C183D7F6-B498-43B3-948B-1728B52AA6E4}">
                <adec:decorative xmlns:adec="http://schemas.microsoft.com/office/drawing/2017/decorative" val="1"/>
              </a:ext>
            </a:extLst>
          </p:cNvPr>
          <p:cNvPicPr>
            <a:picLocks noChangeAspect="1"/>
          </p:cNvPicPr>
          <p:nvPr userDrawn="1"/>
        </p:nvPicPr>
        <p:blipFill>
          <a:blip r:embed="rId2">
            <a:grayscl/>
            <a:extLst>
              <a:ext uri="{28A0092B-C50C-407E-A947-70E740481C1C}">
                <a14:useLocalDpi xmlns:a14="http://schemas.microsoft.com/office/drawing/2010/main" val="0"/>
              </a:ext>
            </a:extLst>
          </a:blip>
          <a:stretch>
            <a:fillRect/>
          </a:stretch>
        </p:blipFill>
        <p:spPr>
          <a:xfrm rot="5400000">
            <a:off x="-639641" y="639640"/>
            <a:ext cx="5143500" cy="3864219"/>
          </a:xfrm>
          <a:prstGeom prst="rect">
            <a:avLst/>
          </a:prstGeom>
        </p:spPr>
      </p:pic>
      <p:sp>
        <p:nvSpPr>
          <p:cNvPr id="8" name="Freeform 13">
            <a:extLst>
              <a:ext uri="{FF2B5EF4-FFF2-40B4-BE49-F238E27FC236}">
                <a16:creationId xmlns:a16="http://schemas.microsoft.com/office/drawing/2014/main" id="{A9CFBE73-852C-4CD7-B0DD-890AB86C2950}"/>
              </a:ext>
              <a:ext uri="{C183D7F6-B498-43B3-948B-1728B52AA6E4}">
                <adec:decorative xmlns:adec="http://schemas.microsoft.com/office/drawing/2017/decorative" val="1"/>
              </a:ext>
            </a:extLst>
          </p:cNvPr>
          <p:cNvSpPr>
            <a:spLocks/>
          </p:cNvSpPr>
          <p:nvPr userDrawn="1"/>
        </p:nvSpPr>
        <p:spPr bwMode="auto">
          <a:xfrm rot="10800000">
            <a:off x="-2" y="-4"/>
            <a:ext cx="3793891" cy="5143499"/>
          </a:xfrm>
          <a:prstGeom prst="rect">
            <a:avLst/>
          </a:prstGeom>
          <a:solidFill>
            <a:schemeClr val="tx2">
              <a:alpha val="70000"/>
            </a:schemeClr>
          </a:solidFill>
          <a:ln>
            <a:noFill/>
          </a:ln>
        </p:spPr>
        <p:txBody>
          <a:bodyPr vert="horz" wrap="square" lIns="68580" tIns="34290" rIns="68580" bIns="34290" numCol="1" anchor="t" anchorCtr="0" compatLnSpc="1">
            <a:prstTxWarp prst="textNoShape">
              <a:avLst/>
            </a:prstTxWarp>
          </a:bodyP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7">
            <a:extLst>
              <a:ext uri="{FF2B5EF4-FFF2-40B4-BE49-F238E27FC236}">
                <a16:creationId xmlns:a16="http://schemas.microsoft.com/office/drawing/2014/main" id="{25013AE2-E3DB-4823-B27C-E37E2BA578FF}"/>
              </a:ext>
              <a:ext uri="{C183D7F6-B498-43B3-948B-1728B52AA6E4}">
                <adec:decorative xmlns:adec="http://schemas.microsoft.com/office/drawing/2017/decorative" val="1"/>
              </a:ext>
            </a:extLst>
          </p:cNvPr>
          <p:cNvSpPr/>
          <p:nvPr userDrawn="1"/>
        </p:nvSpPr>
        <p:spPr>
          <a:xfrm>
            <a:off x="1318845" y="0"/>
            <a:ext cx="7825154" cy="5143500"/>
          </a:xfrm>
          <a:custGeom>
            <a:avLst/>
            <a:gdLst>
              <a:gd name="connsiteX0" fmla="*/ 2 w 16204045"/>
              <a:gd name="connsiteY0" fmla="*/ 0 h 10287000"/>
              <a:gd name="connsiteX1" fmla="*/ 16204045 w 16204045"/>
              <a:gd name="connsiteY1" fmla="*/ 0 h 10287000"/>
              <a:gd name="connsiteX2" fmla="*/ 16204045 w 16204045"/>
              <a:gd name="connsiteY2" fmla="*/ 10287000 h 10287000"/>
              <a:gd name="connsiteX3" fmla="*/ 0 w 16204045"/>
              <a:gd name="connsiteY3" fmla="*/ 10287000 h 10287000"/>
              <a:gd name="connsiteX4" fmla="*/ 5143501 w 16204045"/>
              <a:gd name="connsiteY4" fmla="*/ 5143499 h 10287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204045" h="10287000">
                <a:moveTo>
                  <a:pt x="2" y="0"/>
                </a:moveTo>
                <a:lnTo>
                  <a:pt x="16204045" y="0"/>
                </a:lnTo>
                <a:lnTo>
                  <a:pt x="16204045" y="10287000"/>
                </a:lnTo>
                <a:lnTo>
                  <a:pt x="0" y="10287000"/>
                </a:lnTo>
                <a:lnTo>
                  <a:pt x="5143501" y="5143499"/>
                </a:lnTo>
                <a:close/>
              </a:path>
            </a:pathLst>
          </a:custGeom>
          <a:solidFill>
            <a:schemeClr val="bg1"/>
          </a:solidFill>
          <a:ln w="63500" cap="flat" cmpd="sng" algn="ctr">
            <a:no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1028700">
              <a:defRPr/>
            </a:pPr>
            <a:endParaRPr lang="uk-UA" sz="2100" kern="0">
              <a:solidFill>
                <a:srgbClr val="0A091B"/>
              </a:solidFill>
              <a:latin typeface="Roboto"/>
            </a:endParaRPr>
          </a:p>
        </p:txBody>
      </p:sp>
      <p:sp>
        <p:nvSpPr>
          <p:cNvPr id="10" name="Title">
            <a:extLst>
              <a:ext uri="{FF2B5EF4-FFF2-40B4-BE49-F238E27FC236}">
                <a16:creationId xmlns:a16="http://schemas.microsoft.com/office/drawing/2014/main" id="{0DC1BC56-1CC3-46DB-9AF3-0ABE9C7B5CF7}"/>
              </a:ext>
            </a:extLst>
          </p:cNvPr>
          <p:cNvSpPr>
            <a:spLocks noGrp="1"/>
          </p:cNvSpPr>
          <p:nvPr>
            <p:ph type="title" hasCustomPrompt="1"/>
          </p:nvPr>
        </p:nvSpPr>
        <p:spPr>
          <a:xfrm>
            <a:off x="4142509" y="368595"/>
            <a:ext cx="4682835" cy="867165"/>
          </a:xfrm>
          <a:prstGeom prst="rect">
            <a:avLst/>
          </a:prstGeom>
        </p:spPr>
        <p:txBody>
          <a:bodyPr anchor="b"/>
          <a:lstStyle>
            <a:lvl1pPr>
              <a:defRPr sz="3000" b="1">
                <a:solidFill>
                  <a:schemeClr val="tx2"/>
                </a:solidFill>
              </a:defRPr>
            </a:lvl1pPr>
          </a:lstStyle>
          <a:p>
            <a:r>
              <a:rPr lang="en-US" dirty="0"/>
              <a:t>Click to add title</a:t>
            </a:r>
          </a:p>
        </p:txBody>
      </p:sp>
      <p:sp>
        <p:nvSpPr>
          <p:cNvPr id="7" name="Rectangle 6">
            <a:extLst>
              <a:ext uri="{FF2B5EF4-FFF2-40B4-BE49-F238E27FC236}">
                <a16:creationId xmlns:a16="http://schemas.microsoft.com/office/drawing/2014/main" id="{F4AC4DA1-588C-473F-9289-61578C2D78BF}"/>
              </a:ext>
              <a:ext uri="{C183D7F6-B498-43B3-948B-1728B52AA6E4}">
                <adec:decorative xmlns:adec="http://schemas.microsoft.com/office/drawing/2017/decorative" val="1"/>
              </a:ext>
            </a:extLst>
          </p:cNvPr>
          <p:cNvSpPr/>
          <p:nvPr/>
        </p:nvSpPr>
        <p:spPr>
          <a:xfrm>
            <a:off x="4244340" y="1235761"/>
            <a:ext cx="778180" cy="111908"/>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dirty="0">
              <a:ln>
                <a:noFill/>
              </a:ln>
              <a:solidFill>
                <a:prstClr val="white"/>
              </a:solidFill>
              <a:effectLst/>
              <a:uLnTx/>
              <a:uFillTx/>
            </a:endParaRPr>
          </a:p>
        </p:txBody>
      </p:sp>
      <p:sp>
        <p:nvSpPr>
          <p:cNvPr id="13" name="Body Text">
            <a:extLst>
              <a:ext uri="{FF2B5EF4-FFF2-40B4-BE49-F238E27FC236}">
                <a16:creationId xmlns:a16="http://schemas.microsoft.com/office/drawing/2014/main" id="{0A9F6E88-C000-47AF-BB13-5C005638DADF}"/>
              </a:ext>
            </a:extLst>
          </p:cNvPr>
          <p:cNvSpPr>
            <a:spLocks noGrp="1"/>
          </p:cNvSpPr>
          <p:nvPr>
            <p:ph type="body" sz="quarter" idx="14" hasCustomPrompt="1"/>
          </p:nvPr>
        </p:nvSpPr>
        <p:spPr>
          <a:xfrm>
            <a:off x="4142509" y="1628638"/>
            <a:ext cx="4682835" cy="2804816"/>
          </a:xfrm>
          <a:prstGeom prst="rect">
            <a:avLst/>
          </a:prstGeom>
        </p:spPr>
        <p:txBody>
          <a:bodyPr>
            <a:noAutofit/>
          </a:bodyPr>
          <a:lstStyle>
            <a:lvl1pPr marL="0" indent="0">
              <a:buClr>
                <a:schemeClr val="tx2"/>
              </a:buClr>
              <a:buFont typeface="Wingdings" panose="05000000000000000000" pitchFamily="2" charset="2"/>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chemeClr val="tx2"/>
              </a:buClr>
              <a:buFont typeface="Courier New" panose="02070309020205020404" pitchFamily="49" charset="0"/>
              <a:buChar char="o"/>
              <a:defRPr sz="1600"/>
            </a:lvl2pPr>
            <a:lvl3pPr marL="914400" indent="-228600">
              <a:buClr>
                <a:schemeClr val="tx2"/>
              </a:buClr>
              <a:defRPr sz="1600"/>
            </a:lvl3pPr>
          </a:lstStyle>
          <a:p>
            <a:pPr lvl="0"/>
            <a:r>
              <a:rPr lang="en-US" noProof="0"/>
              <a:t>Click to add text</a:t>
            </a:r>
          </a:p>
        </p:txBody>
      </p:sp>
      <p:sp>
        <p:nvSpPr>
          <p:cNvPr id="9" name="Page Number">
            <a:extLst>
              <a:ext uri="{FF2B5EF4-FFF2-40B4-BE49-F238E27FC236}">
                <a16:creationId xmlns:a16="http://schemas.microsoft.com/office/drawing/2014/main" id="{C6E950EA-E181-41E8-BC07-F40B1DDDABC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spTree>
    <p:extLst>
      <p:ext uri="{BB962C8B-B14F-4D97-AF65-F5344CB8AC3E}">
        <p14:creationId xmlns:p14="http://schemas.microsoft.com/office/powerpoint/2010/main" val="31189759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Image and Bullets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0" y="1240632"/>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402011" y="1612107"/>
            <a:ext cx="8339978" cy="2000250"/>
          </a:xfrm>
          <a:prstGeom prst="rect">
            <a:avLst/>
          </a:prstGeom>
        </p:spPr>
        <p:txBody>
          <a:bodyPr>
            <a:noAutofit/>
          </a:bodyPr>
          <a:lstStyle>
            <a:lvl1pPr marL="0" indent="0" algn="l">
              <a:buNone/>
              <a:defRPr sz="24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Click to add text</a:t>
            </a:r>
          </a:p>
        </p:txBody>
      </p:sp>
      <p:sp>
        <p:nvSpPr>
          <p:cNvPr id="14" name="Text Citation">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3984679"/>
            <a:ext cx="1426796" cy="200055"/>
          </a:xfrm>
          <a:prstGeom prst="rect">
            <a:avLst/>
          </a:prstGeom>
        </p:spPr>
        <p:txBody>
          <a:bodyPr anchor="ctr"/>
          <a:lstStyle>
            <a:lvl1pPr algn="l">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5" name="WSE logo">
            <a:extLst>
              <a:ext uri="{FF2B5EF4-FFF2-40B4-BE49-F238E27FC236}">
                <a16:creationId xmlns:a16="http://schemas.microsoft.com/office/drawing/2014/main" id="{07ACA5C5-BCA5-44A5-85C5-A0ABBF4EC4EF}"/>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342128577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_Image and Bullets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0" y="1240632"/>
            <a:ext cx="9144000" cy="2743200"/>
          </a:xfrm>
          <a:prstGeom prst="rect">
            <a:avLst/>
          </a:prstGeom>
          <a:solidFill>
            <a:schemeClr val="accent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marL="0" marR="0" lvl="0" indent="0" algn="ctr" defTabSz="685835" rtl="0" eaLnBrk="1" fontAlgn="auto" latinLnBrk="0" hangingPunct="1">
              <a:lnSpc>
                <a:spcPct val="100000"/>
              </a:lnSpc>
              <a:spcBef>
                <a:spcPts val="0"/>
              </a:spcBef>
              <a:spcAft>
                <a:spcPts val="0"/>
              </a:spcAft>
              <a:buClrTx/>
              <a:buSzTx/>
              <a:buFontTx/>
              <a:buNone/>
              <a:tabLst/>
              <a:defRPr/>
            </a:pPr>
            <a:endParaRPr kumimoji="0" lang="uk-UA" sz="1400" b="0" i="0" u="none" strike="noStrike" kern="1200" cap="none" spc="0" normalizeH="0" baseline="0" noProof="0" dirty="0">
              <a:ln>
                <a:noFill/>
              </a:ln>
              <a:solidFill>
                <a:srgbClr val="0A091B"/>
              </a:solidFill>
              <a:effectLst/>
              <a:uLnTx/>
              <a:uFillTx/>
              <a:latin typeface="Roboto"/>
              <a:ea typeface="+mn-ea"/>
              <a:cs typeface="+mn-cs"/>
            </a:endParaRPr>
          </a:p>
        </p:txBody>
      </p:sp>
      <p:sp>
        <p:nvSpPr>
          <p:cNvPr id="3" name="Title 2">
            <a:extLst>
              <a:ext uri="{FF2B5EF4-FFF2-40B4-BE49-F238E27FC236}">
                <a16:creationId xmlns:a16="http://schemas.microsoft.com/office/drawing/2014/main" id="{5C8D7605-D747-2A44-A3F6-03925D5D4C34}"/>
              </a:ext>
            </a:extLst>
          </p:cNvPr>
          <p:cNvSpPr>
            <a:spLocks noGrp="1"/>
          </p:cNvSpPr>
          <p:nvPr>
            <p:ph type="title"/>
          </p:nvPr>
        </p:nvSpPr>
        <p:spPr>
          <a:xfrm>
            <a:off x="233846" y="1500379"/>
            <a:ext cx="8678926" cy="2199262"/>
          </a:xfrm>
          <a:prstGeom prst="rect">
            <a:avLst/>
          </a:prstGeom>
        </p:spPr>
        <p:txBody>
          <a:bodyPr/>
          <a:lstStyle>
            <a:lvl1pPr>
              <a:defRPr sz="2400">
                <a:solidFill>
                  <a:schemeClr val="bg1"/>
                </a:solidFill>
                <a:latin typeface="+mn-lt"/>
              </a:defRPr>
            </a:lvl1pPr>
          </a:lstStyle>
          <a:p>
            <a:r>
              <a:rPr lang="en-US"/>
              <a:t>Click to edit Master title style</a:t>
            </a:r>
          </a:p>
        </p:txBody>
      </p:sp>
      <p:sp>
        <p:nvSpPr>
          <p:cNvPr id="14" name="Text Citation">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3984679"/>
            <a:ext cx="1426796" cy="200055"/>
          </a:xfrm>
          <a:prstGeom prst="rect">
            <a:avLst/>
          </a:prstGeom>
        </p:spPr>
        <p:txBody>
          <a:bodyPr anchor="ctr"/>
          <a:lstStyle>
            <a:lvl1pPr algn="l">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pic>
        <p:nvPicPr>
          <p:cNvPr id="15" name="WSE logo">
            <a:extLst>
              <a:ext uri="{FF2B5EF4-FFF2-40B4-BE49-F238E27FC236}">
                <a16:creationId xmlns:a16="http://schemas.microsoft.com/office/drawing/2014/main" id="{07ACA5C5-BCA5-44A5-85C5-A0ABBF4EC4EF}"/>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86171295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Image and Bullets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0" y="1240632"/>
            <a:ext cx="9144000" cy="2743200"/>
          </a:xfrm>
          <a:prstGeom prst="rect">
            <a:avLst/>
          </a:prstGeom>
          <a:solidFill>
            <a:schemeClr val="accent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marL="0" marR="0" lvl="0" indent="0" algn="ctr" defTabSz="685835" rtl="0" eaLnBrk="1" fontAlgn="auto" latinLnBrk="0" hangingPunct="1">
              <a:lnSpc>
                <a:spcPct val="100000"/>
              </a:lnSpc>
              <a:spcBef>
                <a:spcPts val="0"/>
              </a:spcBef>
              <a:spcAft>
                <a:spcPts val="0"/>
              </a:spcAft>
              <a:buClrTx/>
              <a:buSzTx/>
              <a:buFontTx/>
              <a:buNone/>
              <a:tabLst/>
              <a:defRPr/>
            </a:pPr>
            <a:endParaRPr kumimoji="0" lang="uk-UA" sz="1400" b="0" i="0" u="none" strike="noStrike" kern="1200" cap="none" spc="0" normalizeH="0" baseline="0" noProof="0" dirty="0">
              <a:ln>
                <a:noFill/>
              </a:ln>
              <a:solidFill>
                <a:srgbClr val="0A091B"/>
              </a:solidFill>
              <a:effectLst/>
              <a:uLnTx/>
              <a:uFillTx/>
              <a:latin typeface="Roboto"/>
              <a:ea typeface="+mn-ea"/>
              <a:cs typeface="+mn-cs"/>
            </a:endParaRPr>
          </a:p>
        </p:txBody>
      </p:sp>
      <p:sp>
        <p:nvSpPr>
          <p:cNvPr id="3" name="Title 2">
            <a:extLst>
              <a:ext uri="{FF2B5EF4-FFF2-40B4-BE49-F238E27FC236}">
                <a16:creationId xmlns:a16="http://schemas.microsoft.com/office/drawing/2014/main" id="{5C8D7605-D747-2A44-A3F6-03925D5D4C34}"/>
              </a:ext>
            </a:extLst>
          </p:cNvPr>
          <p:cNvSpPr>
            <a:spLocks noGrp="1"/>
          </p:cNvSpPr>
          <p:nvPr>
            <p:ph type="title"/>
          </p:nvPr>
        </p:nvSpPr>
        <p:spPr>
          <a:xfrm>
            <a:off x="233846" y="1500379"/>
            <a:ext cx="8678926" cy="2199262"/>
          </a:xfrm>
          <a:prstGeom prst="rect">
            <a:avLst/>
          </a:prstGeom>
        </p:spPr>
        <p:txBody>
          <a:bodyPr/>
          <a:lstStyle>
            <a:lvl1pPr>
              <a:defRPr sz="2400">
                <a:solidFill>
                  <a:schemeClr val="bg1"/>
                </a:solidFill>
                <a:latin typeface="+mn-lt"/>
              </a:defRPr>
            </a:lvl1pPr>
          </a:lstStyle>
          <a:p>
            <a:r>
              <a:rPr lang="en-US"/>
              <a:t>Click to edit Master title style</a:t>
            </a:r>
          </a:p>
        </p:txBody>
      </p:sp>
      <p:sp>
        <p:nvSpPr>
          <p:cNvPr id="14" name="Text Citation">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3984679"/>
            <a:ext cx="1426796" cy="200055"/>
          </a:xfrm>
          <a:prstGeom prst="rect">
            <a:avLst/>
          </a:prstGeom>
        </p:spPr>
        <p:txBody>
          <a:bodyPr anchor="ctr"/>
          <a:lstStyle>
            <a:lvl1pPr algn="l">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pic>
        <p:nvPicPr>
          <p:cNvPr id="15" name="WSE logo">
            <a:extLst>
              <a:ext uri="{FF2B5EF4-FFF2-40B4-BE49-F238E27FC236}">
                <a16:creationId xmlns:a16="http://schemas.microsoft.com/office/drawing/2014/main" id="{07ACA5C5-BCA5-44A5-85C5-A0ABBF4EC4EF}"/>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301350872"/>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Image Circl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39696BA-3CAD-4740-83E8-4A2CDE35D95F}"/>
              </a:ext>
              <a:ext uri="{C183D7F6-B498-43B3-948B-1728B52AA6E4}">
                <adec:decorative xmlns:adec="http://schemas.microsoft.com/office/drawing/2017/decorative" val="1"/>
              </a:ext>
            </a:extLst>
          </p:cNvPr>
          <p:cNvSpPr/>
          <p:nvPr userDrawn="1"/>
        </p:nvSpPr>
        <p:spPr>
          <a:xfrm>
            <a:off x="0" y="1338056"/>
            <a:ext cx="9144000" cy="246739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8" name="Rectangle 7">
            <a:extLst>
              <a:ext uri="{FF2B5EF4-FFF2-40B4-BE49-F238E27FC236}">
                <a16:creationId xmlns:a16="http://schemas.microsoft.com/office/drawing/2014/main" id="{78FF6BD4-99E6-47D8-8CB4-96909C050F4E}"/>
              </a:ext>
              <a:ext uri="{C183D7F6-B498-43B3-948B-1728B52AA6E4}">
                <adec:decorative xmlns:adec="http://schemas.microsoft.com/office/drawing/2017/decorative" val="1"/>
              </a:ext>
            </a:extLst>
          </p:cNvPr>
          <p:cNvSpPr/>
          <p:nvPr/>
        </p:nvSpPr>
        <p:spPr>
          <a:xfrm>
            <a:off x="3822954" y="2421798"/>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4" name="Title">
            <a:extLst>
              <a:ext uri="{FF2B5EF4-FFF2-40B4-BE49-F238E27FC236}">
                <a16:creationId xmlns:a16="http://schemas.microsoft.com/office/drawing/2014/main" id="{8241E8AA-7C6C-4211-943F-08C05083C95D}"/>
              </a:ext>
            </a:extLst>
          </p:cNvPr>
          <p:cNvSpPr>
            <a:spLocks noGrp="1"/>
          </p:cNvSpPr>
          <p:nvPr>
            <p:ph type="title" hasCustomPrompt="1"/>
          </p:nvPr>
        </p:nvSpPr>
        <p:spPr>
          <a:xfrm>
            <a:off x="3733748" y="1552353"/>
            <a:ext cx="4953052" cy="867606"/>
          </a:xfrm>
          <a:prstGeom prst="rect">
            <a:avLst/>
          </a:prstGeom>
        </p:spPr>
        <p:txBody>
          <a:bodyPr anchor="b"/>
          <a:lstStyle>
            <a:lvl1pPr>
              <a:defRPr sz="3000" b="1">
                <a:solidFill>
                  <a:srgbClr val="092C74"/>
                </a:solidFill>
              </a:defRPr>
            </a:lvl1pPr>
          </a:lstStyle>
          <a:p>
            <a:r>
              <a:rPr lang="en-US" noProof="0" dirty="0"/>
              <a:t>Click to add title</a:t>
            </a:r>
          </a:p>
        </p:txBody>
      </p:sp>
      <p:sp>
        <p:nvSpPr>
          <p:cNvPr id="12" name="Body Text">
            <a:extLst>
              <a:ext uri="{FF2B5EF4-FFF2-40B4-BE49-F238E27FC236}">
                <a16:creationId xmlns:a16="http://schemas.microsoft.com/office/drawing/2014/main" id="{4B6AB3A2-1B90-4E53-9B04-A72DC3F6BDEA}"/>
              </a:ext>
            </a:extLst>
          </p:cNvPr>
          <p:cNvSpPr>
            <a:spLocks noGrp="1"/>
          </p:cNvSpPr>
          <p:nvPr>
            <p:ph type="body" sz="quarter" idx="15" hasCustomPrompt="1"/>
          </p:nvPr>
        </p:nvSpPr>
        <p:spPr>
          <a:xfrm>
            <a:off x="3733749" y="2723542"/>
            <a:ext cx="4953051" cy="737417"/>
          </a:xfrm>
          <a:prstGeom prst="rect">
            <a:avLst/>
          </a:prstGeom>
        </p:spPr>
        <p:txBody>
          <a:bodyPr>
            <a:noAutofit/>
          </a:bodyPr>
          <a:lstStyle>
            <a:lvl1pPr marL="0" indent="0">
              <a:buNone/>
              <a:defRPr sz="1400" b="0">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2" name="Picture">
            <a:extLst>
              <a:ext uri="{FF2B5EF4-FFF2-40B4-BE49-F238E27FC236}">
                <a16:creationId xmlns:a16="http://schemas.microsoft.com/office/drawing/2014/main" id="{AA0F990B-C544-47FD-B660-9B95AC702D2C}"/>
              </a:ext>
            </a:extLst>
          </p:cNvPr>
          <p:cNvSpPr>
            <a:spLocks noGrp="1"/>
          </p:cNvSpPr>
          <p:nvPr>
            <p:ph type="pic" sz="quarter" idx="10"/>
          </p:nvPr>
        </p:nvSpPr>
        <p:spPr>
          <a:xfrm>
            <a:off x="457200" y="1162075"/>
            <a:ext cx="2819349" cy="2819349"/>
          </a:xfrm>
          <a:custGeom>
            <a:avLst/>
            <a:gdLst>
              <a:gd name="connsiteX0" fmla="*/ 1879566 w 3759132"/>
              <a:gd name="connsiteY0" fmla="*/ 0 h 3759132"/>
              <a:gd name="connsiteX1" fmla="*/ 3759132 w 3759132"/>
              <a:gd name="connsiteY1" fmla="*/ 1879566 h 3759132"/>
              <a:gd name="connsiteX2" fmla="*/ 1879566 w 3759132"/>
              <a:gd name="connsiteY2" fmla="*/ 3759132 h 3759132"/>
              <a:gd name="connsiteX3" fmla="*/ 0 w 3759132"/>
              <a:gd name="connsiteY3" fmla="*/ 1879566 h 3759132"/>
              <a:gd name="connsiteX4" fmla="*/ 1879566 w 3759132"/>
              <a:gd name="connsiteY4" fmla="*/ 0 h 3759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9132" h="3759132">
                <a:moveTo>
                  <a:pt x="1879566" y="0"/>
                </a:moveTo>
                <a:cubicBezTo>
                  <a:pt x="2917622" y="0"/>
                  <a:pt x="3759132" y="841510"/>
                  <a:pt x="3759132" y="1879566"/>
                </a:cubicBezTo>
                <a:cubicBezTo>
                  <a:pt x="3759132" y="2917622"/>
                  <a:pt x="2917622" y="3759132"/>
                  <a:pt x="1879566" y="3759132"/>
                </a:cubicBezTo>
                <a:cubicBezTo>
                  <a:pt x="841510" y="3759132"/>
                  <a:pt x="0" y="2917622"/>
                  <a:pt x="0" y="1879566"/>
                </a:cubicBezTo>
                <a:cubicBezTo>
                  <a:pt x="0" y="841510"/>
                  <a:pt x="841510" y="0"/>
                  <a:pt x="1879566" y="0"/>
                </a:cubicBezTo>
                <a:close/>
              </a:path>
            </a:pathLst>
          </a:custGeom>
        </p:spPr>
        <p:txBody>
          <a:bodyPr wrap="square">
            <a:noAutofit/>
          </a:bodyPr>
          <a:lstStyle>
            <a:lvl1pPr>
              <a:buNone/>
              <a:defRPr/>
            </a:lvl1pPr>
          </a:lstStyle>
          <a:p>
            <a:endParaRPr lang="id-ID" dirty="0"/>
          </a:p>
        </p:txBody>
      </p:sp>
      <p:sp>
        <p:nvSpPr>
          <p:cNvPr id="18" name="Picture Citation">
            <a:extLst>
              <a:ext uri="{FF2B5EF4-FFF2-40B4-BE49-F238E27FC236}">
                <a16:creationId xmlns:a16="http://schemas.microsoft.com/office/drawing/2014/main" id="{F501A6CF-A735-4626-98DA-9E8B0FD3122A}"/>
              </a:ext>
            </a:extLst>
          </p:cNvPr>
          <p:cNvSpPr>
            <a:spLocks noGrp="1"/>
          </p:cNvSpPr>
          <p:nvPr>
            <p:ph type="body" sz="quarter" idx="18" hasCustomPrompt="1"/>
          </p:nvPr>
        </p:nvSpPr>
        <p:spPr>
          <a:xfrm>
            <a:off x="1153476" y="4057377"/>
            <a:ext cx="1426796" cy="200055"/>
          </a:xfrm>
          <a:prstGeom prst="rect">
            <a:avLst/>
          </a:prstGeom>
        </p:spPr>
        <p:txBody>
          <a:bodyPr anchor="ctr"/>
          <a:lstStyle>
            <a:lvl1pPr algn="ctr">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3" name="Page Number">
            <a:extLst>
              <a:ext uri="{FF2B5EF4-FFF2-40B4-BE49-F238E27FC236}">
                <a16:creationId xmlns:a16="http://schemas.microsoft.com/office/drawing/2014/main" id="{9D01B63B-5697-4312-8E71-329C97791FC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1" name="WSE logo">
            <a:extLst>
              <a:ext uri="{FF2B5EF4-FFF2-40B4-BE49-F238E27FC236}">
                <a16:creationId xmlns:a16="http://schemas.microsoft.com/office/drawing/2014/main" id="{72AF7E56-FAB2-4B4F-84DF-5DD134D27D5B}"/>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5263569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ullets and 2 Images">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315760-3E07-42D4-A21D-F0FD40BE70BA}"/>
              </a:ext>
              <a:ext uri="{C183D7F6-B498-43B3-948B-1728B52AA6E4}">
                <adec:decorative xmlns:adec="http://schemas.microsoft.com/office/drawing/2017/decorative" val="1"/>
              </a:ext>
            </a:extLst>
          </p:cNvPr>
          <p:cNvSpPr/>
          <p:nvPr userDrawn="1"/>
        </p:nvSpPr>
        <p:spPr>
          <a:xfrm>
            <a:off x="0" y="1"/>
            <a:ext cx="4268391" cy="268604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4" name="Title">
            <a:extLst>
              <a:ext uri="{FF2B5EF4-FFF2-40B4-BE49-F238E27FC236}">
                <a16:creationId xmlns:a16="http://schemas.microsoft.com/office/drawing/2014/main" id="{31B6ABB6-9249-43D4-9BFB-1F42958AF66B}"/>
              </a:ext>
            </a:extLst>
          </p:cNvPr>
          <p:cNvSpPr>
            <a:spLocks noGrp="1"/>
          </p:cNvSpPr>
          <p:nvPr>
            <p:ph type="title" hasCustomPrompt="1"/>
          </p:nvPr>
        </p:nvSpPr>
        <p:spPr>
          <a:xfrm>
            <a:off x="339437" y="148856"/>
            <a:ext cx="3588328" cy="869463"/>
          </a:xfrm>
          <a:prstGeom prst="rect">
            <a:avLst/>
          </a:prstGeom>
        </p:spPr>
        <p:txBody>
          <a:bodyPr anchor="b"/>
          <a:lstStyle>
            <a:lvl1pPr>
              <a:defRPr sz="3000" b="1">
                <a:solidFill>
                  <a:schemeClr val="bg1"/>
                </a:solidFill>
              </a:defRPr>
            </a:lvl1pPr>
          </a:lstStyle>
          <a:p>
            <a:r>
              <a:rPr lang="en-US" dirty="0"/>
              <a:t>Click to add title</a:t>
            </a:r>
          </a:p>
        </p:txBody>
      </p:sp>
      <p:sp>
        <p:nvSpPr>
          <p:cNvPr id="10" name="Rectangle 9">
            <a:extLst>
              <a:ext uri="{FF2B5EF4-FFF2-40B4-BE49-F238E27FC236}">
                <a16:creationId xmlns:a16="http://schemas.microsoft.com/office/drawing/2014/main" id="{E9AAC933-258D-4315-BE02-5E15627A047D}"/>
              </a:ext>
              <a:ext uri="{C183D7F6-B498-43B3-948B-1728B52AA6E4}">
                <adec:decorative xmlns:adec="http://schemas.microsoft.com/office/drawing/2017/decorative" val="1"/>
              </a:ext>
            </a:extLst>
          </p:cNvPr>
          <p:cNvSpPr/>
          <p:nvPr/>
        </p:nvSpPr>
        <p:spPr>
          <a:xfrm>
            <a:off x="426720" y="1018847"/>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13" name="Text">
            <a:extLst>
              <a:ext uri="{FF2B5EF4-FFF2-40B4-BE49-F238E27FC236}">
                <a16:creationId xmlns:a16="http://schemas.microsoft.com/office/drawing/2014/main" id="{90E77657-A0B6-49EF-B483-225CE89E5322}"/>
              </a:ext>
            </a:extLst>
          </p:cNvPr>
          <p:cNvSpPr>
            <a:spLocks noGrp="1"/>
          </p:cNvSpPr>
          <p:nvPr>
            <p:ph type="body" sz="quarter" idx="15" hasCustomPrompt="1"/>
          </p:nvPr>
        </p:nvSpPr>
        <p:spPr>
          <a:xfrm>
            <a:off x="339436" y="1378656"/>
            <a:ext cx="3588328" cy="737417"/>
          </a:xfrm>
          <a:prstGeom prst="rect">
            <a:avLst/>
          </a:prstGeom>
        </p:spPr>
        <p:txBody>
          <a:bodyPr>
            <a:noAutofit/>
          </a:bodyPr>
          <a:lstStyle>
            <a:lvl1pPr marL="0" indent="0">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15" name="Bullets">
            <a:extLst>
              <a:ext uri="{FF2B5EF4-FFF2-40B4-BE49-F238E27FC236}">
                <a16:creationId xmlns:a16="http://schemas.microsoft.com/office/drawing/2014/main" id="{AED0488D-2197-437E-977B-1F0684754E1F}"/>
              </a:ext>
            </a:extLst>
          </p:cNvPr>
          <p:cNvSpPr>
            <a:spLocks noGrp="1"/>
          </p:cNvSpPr>
          <p:nvPr>
            <p:ph type="body" sz="quarter" idx="16" hasCustomPrompt="1"/>
          </p:nvPr>
        </p:nvSpPr>
        <p:spPr>
          <a:xfrm>
            <a:off x="4572000" y="3110345"/>
            <a:ext cx="4268624" cy="1614142"/>
          </a:xfrm>
          <a:prstGeom prst="rect">
            <a:avLst/>
          </a:prstGeom>
        </p:spPr>
        <p:txBody>
          <a:bodyPr>
            <a:noAutofit/>
          </a:bodyPr>
          <a:lstStyle>
            <a:lvl1pPr marL="230188" indent="-230188">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sp>
        <p:nvSpPr>
          <p:cNvPr id="7" name="Picture 1">
            <a:extLst>
              <a:ext uri="{FF2B5EF4-FFF2-40B4-BE49-F238E27FC236}">
                <a16:creationId xmlns:a16="http://schemas.microsoft.com/office/drawing/2014/main" id="{B026DFBA-6B10-4A30-8151-CF6F094DFC5D}"/>
              </a:ext>
            </a:extLst>
          </p:cNvPr>
          <p:cNvSpPr>
            <a:spLocks noGrp="1"/>
          </p:cNvSpPr>
          <p:nvPr>
            <p:ph type="pic" sz="quarter" idx="12"/>
          </p:nvPr>
        </p:nvSpPr>
        <p:spPr bwMode="auto">
          <a:xfrm>
            <a:off x="4268391" y="0"/>
            <a:ext cx="4875609" cy="2686049"/>
          </a:xfrm>
          <a:custGeom>
            <a:avLst/>
            <a:gdLst>
              <a:gd name="connsiteX0" fmla="*/ 0 w 6652591"/>
              <a:gd name="connsiteY0" fmla="*/ 0 h 3429000"/>
              <a:gd name="connsiteX1" fmla="*/ 6652591 w 6652591"/>
              <a:gd name="connsiteY1" fmla="*/ 0 h 3429000"/>
              <a:gd name="connsiteX2" fmla="*/ 6652591 w 6652591"/>
              <a:gd name="connsiteY2" fmla="*/ 3429000 h 3429000"/>
              <a:gd name="connsiteX3" fmla="*/ 0 w 6652591"/>
              <a:gd name="connsiteY3" fmla="*/ 3429000 h 3429000"/>
            </a:gdLst>
            <a:ahLst/>
            <a:cxnLst>
              <a:cxn ang="0">
                <a:pos x="connsiteX0" y="connsiteY0"/>
              </a:cxn>
              <a:cxn ang="0">
                <a:pos x="connsiteX1" y="connsiteY1"/>
              </a:cxn>
              <a:cxn ang="0">
                <a:pos x="connsiteX2" y="connsiteY2"/>
              </a:cxn>
              <a:cxn ang="0">
                <a:pos x="connsiteX3" y="connsiteY3"/>
              </a:cxn>
            </a:cxnLst>
            <a:rect l="l" t="t" r="r" b="b"/>
            <a:pathLst>
              <a:path w="6652591" h="3429000">
                <a:moveTo>
                  <a:pt x="0" y="0"/>
                </a:moveTo>
                <a:lnTo>
                  <a:pt x="6652591" y="0"/>
                </a:lnTo>
                <a:lnTo>
                  <a:pt x="6652591" y="3429000"/>
                </a:lnTo>
                <a:lnTo>
                  <a:pt x="0" y="3429000"/>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20" name="Picture 1 Citation">
            <a:extLst>
              <a:ext uri="{FF2B5EF4-FFF2-40B4-BE49-F238E27FC236}">
                <a16:creationId xmlns:a16="http://schemas.microsoft.com/office/drawing/2014/main" id="{934C4126-513D-4063-8159-9000EEF20C1B}"/>
              </a:ext>
            </a:extLst>
          </p:cNvPr>
          <p:cNvSpPr>
            <a:spLocks noGrp="1"/>
          </p:cNvSpPr>
          <p:nvPr>
            <p:ph type="body" sz="quarter" idx="19" hasCustomPrompt="1"/>
          </p:nvPr>
        </p:nvSpPr>
        <p:spPr>
          <a:xfrm>
            <a:off x="7413828" y="2686050"/>
            <a:ext cx="1426796" cy="205928"/>
          </a:xfrm>
          <a:prstGeom prst="rect">
            <a:avLst/>
          </a:prstGeom>
        </p:spPr>
        <p:txBody>
          <a:bodyPr anchor="ctr"/>
          <a:lstStyle>
            <a:lvl1pPr algn="r">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6" name="Picture 2">
            <a:extLst>
              <a:ext uri="{FF2B5EF4-FFF2-40B4-BE49-F238E27FC236}">
                <a16:creationId xmlns:a16="http://schemas.microsoft.com/office/drawing/2014/main" id="{2F36CBD8-DA4E-4734-8794-822955545B20}"/>
              </a:ext>
            </a:extLst>
          </p:cNvPr>
          <p:cNvSpPr>
            <a:spLocks noGrp="1"/>
          </p:cNvSpPr>
          <p:nvPr>
            <p:ph type="pic" sz="quarter" idx="11"/>
          </p:nvPr>
        </p:nvSpPr>
        <p:spPr bwMode="auto">
          <a:xfrm>
            <a:off x="6928" y="2686050"/>
            <a:ext cx="4268390" cy="2457450"/>
          </a:xfrm>
          <a:custGeom>
            <a:avLst/>
            <a:gdLst>
              <a:gd name="connsiteX0" fmla="*/ 0 w 2584174"/>
              <a:gd name="connsiteY0" fmla="*/ 0 h 3710609"/>
              <a:gd name="connsiteX1" fmla="*/ 2584174 w 2584174"/>
              <a:gd name="connsiteY1" fmla="*/ 0 h 3710609"/>
              <a:gd name="connsiteX2" fmla="*/ 2584174 w 2584174"/>
              <a:gd name="connsiteY2" fmla="*/ 3710609 h 3710609"/>
              <a:gd name="connsiteX3" fmla="*/ 0 w 2584174"/>
              <a:gd name="connsiteY3" fmla="*/ 3710609 h 3710609"/>
            </a:gdLst>
            <a:ahLst/>
            <a:cxnLst>
              <a:cxn ang="0">
                <a:pos x="connsiteX0" y="connsiteY0"/>
              </a:cxn>
              <a:cxn ang="0">
                <a:pos x="connsiteX1" y="connsiteY1"/>
              </a:cxn>
              <a:cxn ang="0">
                <a:pos x="connsiteX2" y="connsiteY2"/>
              </a:cxn>
              <a:cxn ang="0">
                <a:pos x="connsiteX3" y="connsiteY3"/>
              </a:cxn>
            </a:cxnLst>
            <a:rect l="l" t="t" r="r" b="b"/>
            <a:pathLst>
              <a:path w="2584174" h="3710609">
                <a:moveTo>
                  <a:pt x="0" y="0"/>
                </a:moveTo>
                <a:lnTo>
                  <a:pt x="2584174" y="0"/>
                </a:lnTo>
                <a:lnTo>
                  <a:pt x="2584174" y="3710609"/>
                </a:lnTo>
                <a:lnTo>
                  <a:pt x="0" y="3710609"/>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19" name="Picture 2 Citation">
            <a:extLst>
              <a:ext uri="{FF2B5EF4-FFF2-40B4-BE49-F238E27FC236}">
                <a16:creationId xmlns:a16="http://schemas.microsoft.com/office/drawing/2014/main" id="{84787030-AF2E-40DC-BF01-B82036902638}"/>
              </a:ext>
            </a:extLst>
          </p:cNvPr>
          <p:cNvSpPr>
            <a:spLocks noGrp="1"/>
          </p:cNvSpPr>
          <p:nvPr>
            <p:ph type="body" sz="quarter" idx="18" hasCustomPrompt="1"/>
          </p:nvPr>
        </p:nvSpPr>
        <p:spPr>
          <a:xfrm>
            <a:off x="4275318" y="4860168"/>
            <a:ext cx="1426796" cy="200055"/>
          </a:xfrm>
          <a:prstGeom prst="rect">
            <a:avLst/>
          </a:prstGeom>
        </p:spPr>
        <p:txBody>
          <a:bodyPr anchor="ctr"/>
          <a:lstStyle>
            <a:lvl1pPr algn="l">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8" name="Page Number">
            <a:extLst>
              <a:ext uri="{FF2B5EF4-FFF2-40B4-BE49-F238E27FC236}">
                <a16:creationId xmlns:a16="http://schemas.microsoft.com/office/drawing/2014/main" id="{5B1CCA31-5A25-479D-AD67-186535D4878C}"/>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7" name="WSE logo">
            <a:extLst>
              <a:ext uri="{FF2B5EF4-FFF2-40B4-BE49-F238E27FC236}">
                <a16:creationId xmlns:a16="http://schemas.microsoft.com/office/drawing/2014/main" id="{35AF0EDF-51BB-4438-8F46-7DF1B21E6A6D}"/>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318014745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Image and Bullets - Light Blu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690ABE2-A37C-4759-BB33-9EAD1E88A796}"/>
              </a:ext>
              <a:ext uri="{C183D7F6-B498-43B3-948B-1728B52AA6E4}">
                <adec:decorative xmlns:adec="http://schemas.microsoft.com/office/drawing/2017/decorative" val="1"/>
              </a:ext>
            </a:extLst>
          </p:cNvPr>
          <p:cNvSpPr/>
          <p:nvPr userDrawn="1"/>
        </p:nvSpPr>
        <p:spPr>
          <a:xfrm>
            <a:off x="5651016" y="455556"/>
            <a:ext cx="3492984" cy="309364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11" name="Title">
            <a:extLst>
              <a:ext uri="{FF2B5EF4-FFF2-40B4-BE49-F238E27FC236}">
                <a16:creationId xmlns:a16="http://schemas.microsoft.com/office/drawing/2014/main" id="{CB799A64-7BA6-4F73-8C2E-53459D5C88A8}"/>
              </a:ext>
            </a:extLst>
          </p:cNvPr>
          <p:cNvSpPr>
            <a:spLocks noGrp="1"/>
          </p:cNvSpPr>
          <p:nvPr>
            <p:ph type="title" hasCustomPrompt="1"/>
          </p:nvPr>
        </p:nvSpPr>
        <p:spPr>
          <a:xfrm>
            <a:off x="533920" y="99237"/>
            <a:ext cx="4581006" cy="865424"/>
          </a:xfrm>
          <a:prstGeom prst="rect">
            <a:avLst/>
          </a:prstGeom>
        </p:spPr>
        <p:txBody>
          <a:bodyPr anchor="b"/>
          <a:lstStyle>
            <a:lvl1pPr>
              <a:defRPr sz="3000" b="1">
                <a:solidFill>
                  <a:schemeClr val="tx2"/>
                </a:solidFill>
              </a:defRPr>
            </a:lvl1pPr>
          </a:lstStyle>
          <a:p>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42925" y="1430584"/>
            <a:ext cx="3571875" cy="3134272"/>
          </a:xfrm>
          <a:prstGeom prst="rect">
            <a:avLst/>
          </a:prstGeom>
        </p:spPr>
        <p:txBody>
          <a:bodyPr>
            <a:noAutofit/>
          </a:bodyPr>
          <a:lstStyle>
            <a:lvl1pPr marL="258366" indent="-258366">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430584"/>
            <a:ext cx="4114800" cy="3134272"/>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14" name="Picture Citation">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3" name="WSE logo">
            <a:extLst>
              <a:ext uri="{FF2B5EF4-FFF2-40B4-BE49-F238E27FC236}">
                <a16:creationId xmlns:a16="http://schemas.microsoft.com/office/drawing/2014/main" id="{A4943CF0-0E2F-4708-84F8-44218E3CFBA4}"/>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026725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a:extLst>
              <a:ext uri="{FF2B5EF4-FFF2-40B4-BE49-F238E27FC236}">
                <a16:creationId xmlns:a16="http://schemas.microsoft.com/office/drawing/2014/main" id="{E54A0AA2-B636-401F-B58B-6DF5349EBC51}"/>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noProof="0" dirty="0"/>
              <a:t>Click to </a:t>
            </a:r>
            <a:r>
              <a:rPr lang="en-US" noProof="0"/>
              <a:t>add title</a:t>
            </a:r>
            <a:endParaRPr lang="en-US" noProof="0" dirty="0"/>
          </a:p>
        </p:txBody>
      </p:sp>
      <p:sp>
        <p:nvSpPr>
          <p:cNvPr id="11" name="Rectangle 10">
            <a:extLst>
              <a:ext uri="{FF2B5EF4-FFF2-40B4-BE49-F238E27FC236}">
                <a16:creationId xmlns:a16="http://schemas.microsoft.com/office/drawing/2014/main" id="{20414BC9-864B-4D63-BFF5-8A26BC6E5477}"/>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0" name="Bullets">
            <a:extLst>
              <a:ext uri="{FF2B5EF4-FFF2-40B4-BE49-F238E27FC236}">
                <a16:creationId xmlns:a16="http://schemas.microsoft.com/office/drawing/2014/main" id="{489A78E5-4DD4-4398-92E6-73293FB04D0D}"/>
              </a:ext>
            </a:extLst>
          </p:cNvPr>
          <p:cNvSpPr>
            <a:spLocks noGrp="1"/>
          </p:cNvSpPr>
          <p:nvPr userDrawn="1">
            <p:ph type="body" sz="quarter" idx="16" hasCustomPrompt="1"/>
          </p:nvPr>
        </p:nvSpPr>
        <p:spPr>
          <a:xfrm>
            <a:off x="533919" y="1390650"/>
            <a:ext cx="8085415" cy="3077573"/>
          </a:xfrm>
          <a:prstGeom prst="rect">
            <a:avLst/>
          </a:prstGeom>
        </p:spPr>
        <p:txBody>
          <a:bodyPr>
            <a:noAutofit/>
          </a:bodyPr>
          <a:lstStyle>
            <a:lvl1pPr marL="230188" indent="-230188">
              <a:spcBef>
                <a:spcPts val="750"/>
              </a:spcBef>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71500" indent="-228600">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pic>
        <p:nvPicPr>
          <p:cNvPr id="8" name="WSE logo">
            <a:extLst>
              <a:ext uri="{FF2B5EF4-FFF2-40B4-BE49-F238E27FC236}">
                <a16:creationId xmlns:a16="http://schemas.microsoft.com/office/drawing/2014/main" id="{5F712F24-2ADD-4B4F-B20F-5AF8A0644F0E}"/>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spTree>
    <p:extLst>
      <p:ext uri="{BB962C8B-B14F-4D97-AF65-F5344CB8AC3E}">
        <p14:creationId xmlns:p14="http://schemas.microsoft.com/office/powerpoint/2010/main" val="20048213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Image and Bullets - Dark Blue">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185CA7AE-7686-4662-B756-DCF209F5877D}"/>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17" name="Rectangle 16">
            <a:extLst>
              <a:ext uri="{FF2B5EF4-FFF2-40B4-BE49-F238E27FC236}">
                <a16:creationId xmlns:a16="http://schemas.microsoft.com/office/drawing/2014/main" id="{0ADDFDD8-D646-43B5-AA68-7BD2BA874478}"/>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 name="Rectangle 1">
            <a:extLst>
              <a:ext uri="{FF2B5EF4-FFF2-40B4-BE49-F238E27FC236}">
                <a16:creationId xmlns:a16="http://schemas.microsoft.com/office/drawing/2014/main" id="{E92F1646-A3CA-40D6-8C82-88AB9B10A843}"/>
              </a:ext>
              <a:ext uri="{C183D7F6-B498-43B3-948B-1728B52AA6E4}">
                <adec:decorative xmlns:adec="http://schemas.microsoft.com/office/drawing/2017/decorative" val="1"/>
              </a:ext>
            </a:extLst>
          </p:cNvPr>
          <p:cNvSpPr/>
          <p:nvPr userDrawn="1"/>
        </p:nvSpPr>
        <p:spPr>
          <a:xfrm>
            <a:off x="4572000" y="1426369"/>
            <a:ext cx="4572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6" name="Picture"/>
          <p:cNvSpPr>
            <a:spLocks noGrp="1"/>
          </p:cNvSpPr>
          <p:nvPr>
            <p:ph type="pic" sz="quarter" idx="11"/>
          </p:nvPr>
        </p:nvSpPr>
        <p:spPr>
          <a:xfrm>
            <a:off x="0" y="1426369"/>
            <a:ext cx="4572000" cy="2743200"/>
          </a:xfrm>
          <a:prstGeom prst="rect">
            <a:avLst/>
          </a:prstGeom>
        </p:spPr>
        <p:txBody>
          <a:bodyPr/>
          <a:lstStyle>
            <a:lvl1pPr>
              <a:buNone/>
              <a:defRPr/>
            </a:lvl1pPr>
          </a:lstStyle>
          <a:p>
            <a:endParaRPr lang="uk-UA" dirty="0"/>
          </a:p>
        </p:txBody>
      </p:sp>
      <p:sp>
        <p:nvSpPr>
          <p:cNvPr id="14" name="Picture Citation">
            <a:extLst>
              <a:ext uri="{FF2B5EF4-FFF2-40B4-BE49-F238E27FC236}">
                <a16:creationId xmlns:a16="http://schemas.microsoft.com/office/drawing/2014/main" id="{B589D318-66FA-4A72-983A-051B97FE811F}"/>
              </a:ext>
            </a:extLst>
          </p:cNvPr>
          <p:cNvSpPr>
            <a:spLocks noGrp="1"/>
          </p:cNvSpPr>
          <p:nvPr>
            <p:ph type="body" sz="quarter" idx="18" hasCustomPrompt="1"/>
          </p:nvPr>
        </p:nvSpPr>
        <p:spPr>
          <a:xfrm>
            <a:off x="0" y="4169569"/>
            <a:ext cx="1426796" cy="200055"/>
          </a:xfrm>
          <a:prstGeom prst="rect">
            <a:avLst/>
          </a:prstGeom>
        </p:spPr>
        <p:txBody>
          <a:bodyPr anchor="ctr"/>
          <a:lstStyle>
            <a:lvl1pPr algn="l">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1" name="Text">
            <a:extLst>
              <a:ext uri="{FF2B5EF4-FFF2-40B4-BE49-F238E27FC236}">
                <a16:creationId xmlns:a16="http://schemas.microsoft.com/office/drawing/2014/main" id="{4F3CE606-8D56-4BB0-B849-C27882F536E4}"/>
              </a:ext>
            </a:extLst>
          </p:cNvPr>
          <p:cNvSpPr>
            <a:spLocks noGrp="1"/>
          </p:cNvSpPr>
          <p:nvPr>
            <p:ph type="body" sz="quarter" idx="16" hasCustomPrompt="1"/>
          </p:nvPr>
        </p:nvSpPr>
        <p:spPr>
          <a:xfrm>
            <a:off x="5019675" y="1797844"/>
            <a:ext cx="3676650" cy="2000250"/>
          </a:xfrm>
          <a:prstGeom prst="rect">
            <a:avLst/>
          </a:prstGeom>
        </p:spPr>
        <p:txBody>
          <a:bodyPr>
            <a:noAutofit/>
          </a:bodyPr>
          <a:lstStyle>
            <a:lvl1pPr marL="0" indent="0" algn="l">
              <a:buNone/>
              <a:defRPr sz="16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13" name="Page Number">
            <a:extLst>
              <a:ext uri="{FF2B5EF4-FFF2-40B4-BE49-F238E27FC236}">
                <a16:creationId xmlns:a16="http://schemas.microsoft.com/office/drawing/2014/main" id="{117BC372-4338-4AC5-A7EE-13FBCB2E045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5" name="WSE logo">
            <a:extLst>
              <a:ext uri="{FF2B5EF4-FFF2-40B4-BE49-F238E27FC236}">
                <a16:creationId xmlns:a16="http://schemas.microsoft.com/office/drawing/2014/main" id="{07ACA5C5-BCA5-44A5-85C5-A0ABBF4EC4EF}"/>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069967019"/>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ig Image and Quot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AEB5493-B3A2-40C1-8BB1-AB892AD7FCC5}"/>
              </a:ext>
              <a:ext uri="{C183D7F6-B498-43B3-948B-1728B52AA6E4}">
                <adec:decorative xmlns:adec="http://schemas.microsoft.com/office/drawing/2017/decorative" val="1"/>
              </a:ext>
            </a:extLst>
          </p:cNvPr>
          <p:cNvSpPr/>
          <p:nvPr userDrawn="1"/>
        </p:nvSpPr>
        <p:spPr>
          <a:xfrm>
            <a:off x="1" y="-2"/>
            <a:ext cx="3122840" cy="514350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Source Serif Pro" panose="02040603050405020204" pitchFamily="18" charset="0"/>
              <a:ea typeface="Source Serif Pro" panose="02040603050405020204" pitchFamily="18" charset="0"/>
              <a:cs typeface="+mn-cs"/>
            </a:endParaRPr>
          </a:p>
        </p:txBody>
      </p:sp>
      <p:sp>
        <p:nvSpPr>
          <p:cNvPr id="2" name="Picture">
            <a:extLst>
              <a:ext uri="{FF2B5EF4-FFF2-40B4-BE49-F238E27FC236}">
                <a16:creationId xmlns:a16="http://schemas.microsoft.com/office/drawing/2014/main" id="{FBF9887D-E6B3-4215-89CB-6D0E9B71B902}"/>
              </a:ext>
            </a:extLst>
          </p:cNvPr>
          <p:cNvSpPr>
            <a:spLocks noGrp="1"/>
          </p:cNvSpPr>
          <p:nvPr>
            <p:ph type="pic" sz="quarter" idx="26"/>
          </p:nvPr>
        </p:nvSpPr>
        <p:spPr bwMode="auto">
          <a:xfrm>
            <a:off x="857251" y="1248603"/>
            <a:ext cx="4531178" cy="2646293"/>
          </a:xfrm>
          <a:custGeom>
            <a:avLst/>
            <a:gdLst>
              <a:gd name="connsiteX0" fmla="*/ 0 w 6089373"/>
              <a:gd name="connsiteY0" fmla="*/ 0 h 3528391"/>
              <a:gd name="connsiteX1" fmla="*/ 6089373 w 6089373"/>
              <a:gd name="connsiteY1" fmla="*/ 0 h 3528391"/>
              <a:gd name="connsiteX2" fmla="*/ 6089373 w 6089373"/>
              <a:gd name="connsiteY2" fmla="*/ 3528391 h 3528391"/>
              <a:gd name="connsiteX3" fmla="*/ 0 w 6089373"/>
              <a:gd name="connsiteY3" fmla="*/ 3528391 h 3528391"/>
            </a:gdLst>
            <a:ahLst/>
            <a:cxnLst>
              <a:cxn ang="0">
                <a:pos x="connsiteX0" y="connsiteY0"/>
              </a:cxn>
              <a:cxn ang="0">
                <a:pos x="connsiteX1" y="connsiteY1"/>
              </a:cxn>
              <a:cxn ang="0">
                <a:pos x="connsiteX2" y="connsiteY2"/>
              </a:cxn>
              <a:cxn ang="0">
                <a:pos x="connsiteX3" y="connsiteY3"/>
              </a:cxn>
            </a:cxnLst>
            <a:rect l="l" t="t" r="r" b="b"/>
            <a:pathLst>
              <a:path w="6089373" h="3528391">
                <a:moveTo>
                  <a:pt x="0" y="0"/>
                </a:moveTo>
                <a:lnTo>
                  <a:pt x="6089373" y="0"/>
                </a:lnTo>
                <a:lnTo>
                  <a:pt x="6089373" y="3528391"/>
                </a:lnTo>
                <a:lnTo>
                  <a:pt x="0" y="3528391"/>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dirty="0"/>
          </a:p>
        </p:txBody>
      </p:sp>
      <p:sp>
        <p:nvSpPr>
          <p:cNvPr id="11" name="Picture Citation">
            <a:extLst>
              <a:ext uri="{FF2B5EF4-FFF2-40B4-BE49-F238E27FC236}">
                <a16:creationId xmlns:a16="http://schemas.microsoft.com/office/drawing/2014/main" id="{AD6D53B2-B358-42B0-8674-1675EB1C62AF}"/>
              </a:ext>
            </a:extLst>
          </p:cNvPr>
          <p:cNvSpPr>
            <a:spLocks noGrp="1"/>
          </p:cNvSpPr>
          <p:nvPr>
            <p:ph type="body" sz="quarter" idx="18" hasCustomPrompt="1"/>
          </p:nvPr>
        </p:nvSpPr>
        <p:spPr>
          <a:xfrm>
            <a:off x="857251" y="3908750"/>
            <a:ext cx="1426796" cy="200055"/>
          </a:xfrm>
          <a:prstGeom prst="rect">
            <a:avLst/>
          </a:prstGeom>
        </p:spPr>
        <p:txBody>
          <a:bodyPr anchor="ctr"/>
          <a:lstStyle>
            <a:lvl1pPr algn="l">
              <a:buNone/>
              <a:defRPr sz="105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7" name="Icon">
            <a:extLst>
              <a:ext uri="{FF2B5EF4-FFF2-40B4-BE49-F238E27FC236}">
                <a16:creationId xmlns:a16="http://schemas.microsoft.com/office/drawing/2014/main" id="{FE8CABBD-9B77-4E67-9A9B-7336CC8B4135}"/>
              </a:ext>
              <a:ext uri="{C183D7F6-B498-43B3-948B-1728B52AA6E4}">
                <adec:decorative xmlns:adec="http://schemas.microsoft.com/office/drawing/2017/decorative" val="1"/>
              </a:ext>
            </a:extLst>
          </p:cNvPr>
          <p:cNvSpPr>
            <a:spLocks noChangeArrowheads="1"/>
          </p:cNvSpPr>
          <p:nvPr/>
        </p:nvSpPr>
        <p:spPr bwMode="auto">
          <a:xfrm>
            <a:off x="7095297" y="1629793"/>
            <a:ext cx="339420" cy="288112"/>
          </a:xfrm>
          <a:custGeom>
            <a:avLst/>
            <a:gdLst>
              <a:gd name="T0" fmla="*/ 350 w 759"/>
              <a:gd name="T1" fmla="*/ 379 h 642"/>
              <a:gd name="T2" fmla="*/ 350 w 759"/>
              <a:gd name="T3" fmla="*/ 554 h 642"/>
              <a:gd name="T4" fmla="*/ 263 w 759"/>
              <a:gd name="T5" fmla="*/ 641 h 642"/>
              <a:gd name="T6" fmla="*/ 88 w 759"/>
              <a:gd name="T7" fmla="*/ 641 h 642"/>
              <a:gd name="T8" fmla="*/ 0 w 759"/>
              <a:gd name="T9" fmla="*/ 554 h 642"/>
              <a:gd name="T10" fmla="*/ 0 w 759"/>
              <a:gd name="T11" fmla="*/ 233 h 642"/>
              <a:gd name="T12" fmla="*/ 233 w 759"/>
              <a:gd name="T13" fmla="*/ 0 h 642"/>
              <a:gd name="T14" fmla="*/ 263 w 759"/>
              <a:gd name="T15" fmla="*/ 0 h 642"/>
              <a:gd name="T16" fmla="*/ 292 w 759"/>
              <a:gd name="T17" fmla="*/ 29 h 642"/>
              <a:gd name="T18" fmla="*/ 292 w 759"/>
              <a:gd name="T19" fmla="*/ 87 h 642"/>
              <a:gd name="T20" fmla="*/ 263 w 759"/>
              <a:gd name="T21" fmla="*/ 116 h 642"/>
              <a:gd name="T22" fmla="*/ 233 w 759"/>
              <a:gd name="T23" fmla="*/ 116 h 642"/>
              <a:gd name="T24" fmla="*/ 117 w 759"/>
              <a:gd name="T25" fmla="*/ 233 h 642"/>
              <a:gd name="T26" fmla="*/ 117 w 759"/>
              <a:gd name="T27" fmla="*/ 248 h 642"/>
              <a:gd name="T28" fmla="*/ 161 w 759"/>
              <a:gd name="T29" fmla="*/ 291 h 642"/>
              <a:gd name="T30" fmla="*/ 263 w 759"/>
              <a:gd name="T31" fmla="*/ 291 h 642"/>
              <a:gd name="T32" fmla="*/ 350 w 759"/>
              <a:gd name="T33" fmla="*/ 379 h 642"/>
              <a:gd name="T34" fmla="*/ 758 w 759"/>
              <a:gd name="T35" fmla="*/ 379 h 642"/>
              <a:gd name="T36" fmla="*/ 758 w 759"/>
              <a:gd name="T37" fmla="*/ 554 h 642"/>
              <a:gd name="T38" fmla="*/ 671 w 759"/>
              <a:gd name="T39" fmla="*/ 641 h 642"/>
              <a:gd name="T40" fmla="*/ 496 w 759"/>
              <a:gd name="T41" fmla="*/ 641 h 642"/>
              <a:gd name="T42" fmla="*/ 408 w 759"/>
              <a:gd name="T43" fmla="*/ 554 h 642"/>
              <a:gd name="T44" fmla="*/ 408 w 759"/>
              <a:gd name="T45" fmla="*/ 233 h 642"/>
              <a:gd name="T46" fmla="*/ 642 w 759"/>
              <a:gd name="T47" fmla="*/ 0 h 642"/>
              <a:gd name="T48" fmla="*/ 671 w 759"/>
              <a:gd name="T49" fmla="*/ 0 h 642"/>
              <a:gd name="T50" fmla="*/ 700 w 759"/>
              <a:gd name="T51" fmla="*/ 29 h 642"/>
              <a:gd name="T52" fmla="*/ 700 w 759"/>
              <a:gd name="T53" fmla="*/ 87 h 642"/>
              <a:gd name="T54" fmla="*/ 671 w 759"/>
              <a:gd name="T55" fmla="*/ 116 h 642"/>
              <a:gd name="T56" fmla="*/ 642 w 759"/>
              <a:gd name="T57" fmla="*/ 116 h 642"/>
              <a:gd name="T58" fmla="*/ 525 w 759"/>
              <a:gd name="T59" fmla="*/ 233 h 642"/>
              <a:gd name="T60" fmla="*/ 525 w 759"/>
              <a:gd name="T61" fmla="*/ 248 h 642"/>
              <a:gd name="T62" fmla="*/ 569 w 759"/>
              <a:gd name="T63" fmla="*/ 291 h 642"/>
              <a:gd name="T64" fmla="*/ 671 w 759"/>
              <a:gd name="T65" fmla="*/ 291 h 642"/>
              <a:gd name="T66" fmla="*/ 758 w 759"/>
              <a:gd name="T67" fmla="*/ 379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59" h="642">
                <a:moveTo>
                  <a:pt x="350" y="379"/>
                </a:moveTo>
                <a:lnTo>
                  <a:pt x="350" y="554"/>
                </a:lnTo>
                <a:cubicBezTo>
                  <a:pt x="350" y="602"/>
                  <a:pt x="311" y="641"/>
                  <a:pt x="263" y="641"/>
                </a:cubicBezTo>
                <a:lnTo>
                  <a:pt x="88" y="641"/>
                </a:lnTo>
                <a:cubicBezTo>
                  <a:pt x="39" y="641"/>
                  <a:pt x="0" y="602"/>
                  <a:pt x="0" y="554"/>
                </a:cubicBezTo>
                <a:lnTo>
                  <a:pt x="0" y="233"/>
                </a:lnTo>
                <a:cubicBezTo>
                  <a:pt x="0" y="105"/>
                  <a:pt x="105" y="0"/>
                  <a:pt x="233" y="0"/>
                </a:cubicBezTo>
                <a:lnTo>
                  <a:pt x="263" y="0"/>
                </a:lnTo>
                <a:cubicBezTo>
                  <a:pt x="279" y="0"/>
                  <a:pt x="292" y="13"/>
                  <a:pt x="292" y="29"/>
                </a:cubicBezTo>
                <a:lnTo>
                  <a:pt x="292" y="87"/>
                </a:lnTo>
                <a:cubicBezTo>
                  <a:pt x="292" y="103"/>
                  <a:pt x="279" y="116"/>
                  <a:pt x="263" y="116"/>
                </a:cubicBezTo>
                <a:lnTo>
                  <a:pt x="233" y="116"/>
                </a:lnTo>
                <a:cubicBezTo>
                  <a:pt x="169" y="116"/>
                  <a:pt x="117" y="169"/>
                  <a:pt x="117" y="233"/>
                </a:cubicBezTo>
                <a:lnTo>
                  <a:pt x="117" y="248"/>
                </a:lnTo>
                <a:cubicBezTo>
                  <a:pt x="117" y="272"/>
                  <a:pt x="136" y="291"/>
                  <a:pt x="161" y="291"/>
                </a:cubicBezTo>
                <a:lnTo>
                  <a:pt x="263" y="291"/>
                </a:lnTo>
                <a:cubicBezTo>
                  <a:pt x="311" y="291"/>
                  <a:pt x="350" y="330"/>
                  <a:pt x="350" y="379"/>
                </a:cubicBezTo>
                <a:close/>
                <a:moveTo>
                  <a:pt x="758" y="379"/>
                </a:moveTo>
                <a:lnTo>
                  <a:pt x="758" y="554"/>
                </a:lnTo>
                <a:cubicBezTo>
                  <a:pt x="758" y="602"/>
                  <a:pt x="719" y="641"/>
                  <a:pt x="671" y="641"/>
                </a:cubicBezTo>
                <a:lnTo>
                  <a:pt x="496" y="641"/>
                </a:lnTo>
                <a:cubicBezTo>
                  <a:pt x="447" y="641"/>
                  <a:pt x="408" y="602"/>
                  <a:pt x="408" y="554"/>
                </a:cubicBezTo>
                <a:lnTo>
                  <a:pt x="408" y="233"/>
                </a:lnTo>
                <a:cubicBezTo>
                  <a:pt x="408" y="105"/>
                  <a:pt x="513" y="0"/>
                  <a:pt x="642" y="0"/>
                </a:cubicBezTo>
                <a:lnTo>
                  <a:pt x="671" y="0"/>
                </a:lnTo>
                <a:cubicBezTo>
                  <a:pt x="687" y="0"/>
                  <a:pt x="700" y="13"/>
                  <a:pt x="700" y="29"/>
                </a:cubicBezTo>
                <a:lnTo>
                  <a:pt x="700" y="87"/>
                </a:lnTo>
                <a:cubicBezTo>
                  <a:pt x="700" y="103"/>
                  <a:pt x="687" y="116"/>
                  <a:pt x="671" y="116"/>
                </a:cubicBezTo>
                <a:lnTo>
                  <a:pt x="642" y="116"/>
                </a:lnTo>
                <a:cubicBezTo>
                  <a:pt x="577" y="116"/>
                  <a:pt x="525" y="169"/>
                  <a:pt x="525" y="233"/>
                </a:cubicBezTo>
                <a:lnTo>
                  <a:pt x="525" y="248"/>
                </a:lnTo>
                <a:cubicBezTo>
                  <a:pt x="525" y="272"/>
                  <a:pt x="545" y="291"/>
                  <a:pt x="569" y="291"/>
                </a:cubicBezTo>
                <a:lnTo>
                  <a:pt x="671" y="291"/>
                </a:lnTo>
                <a:cubicBezTo>
                  <a:pt x="719" y="291"/>
                  <a:pt x="758" y="330"/>
                  <a:pt x="758" y="379"/>
                </a:cubicBezTo>
                <a:close/>
              </a:path>
            </a:pathLst>
          </a:custGeom>
          <a:solidFill>
            <a:srgbClr val="092C74"/>
          </a:solidFill>
          <a:ln>
            <a:noFill/>
          </a:ln>
          <a:effectLst/>
          <a:extLst>
            <a:ext uri="{91240B29-F687-4f45-9708-019B960494DF}">
              <a14:hiddenLine xmlns="" xmlns:a14="http://schemas.microsoft.com/office/drawing/2010/main" w="9525" cap="flat">
                <a:solidFill>
                  <a:srgbClr val="808080"/>
                </a:solidFill>
                <a:bevel/>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defPPr>
              <a:defRPr lang="en-GB"/>
            </a:defPPr>
            <a:lvl1pPr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1pPr>
            <a:lvl2pPr marL="742950" indent="-28575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2pPr>
            <a:lvl3pPr marL="11430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3pPr>
            <a:lvl4pPr marL="16002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4pPr>
            <a:lvl5pPr marL="2057400" indent="-228600" algn="l" defTabSz="457200" rtl="0" fontAlgn="base" hangingPunct="0">
              <a:lnSpc>
                <a:spcPct val="93000"/>
              </a:lnSpc>
              <a:spcBef>
                <a:spcPct val="0"/>
              </a:spcBef>
              <a:spcAft>
                <a:spcPct val="0"/>
              </a:spcAft>
              <a:buClr>
                <a:srgbClr val="000000"/>
              </a:buClr>
              <a:buSzPct val="100000"/>
              <a:buFont typeface="Times New Roman" charset="0"/>
              <a:defRPr kern="1200">
                <a:solidFill>
                  <a:schemeClr val="tx1"/>
                </a:solidFill>
                <a:latin typeface="Arial" charset="0"/>
                <a:ea typeface="SimSun" charset="0"/>
                <a:cs typeface="SimSun" charset="0"/>
              </a:defRPr>
            </a:lvl5pPr>
            <a:lvl6pPr marL="2286000" algn="l" defTabSz="457200" rtl="0" eaLnBrk="1" latinLnBrk="0" hangingPunct="1">
              <a:defRPr kern="1200">
                <a:solidFill>
                  <a:schemeClr val="tx1"/>
                </a:solidFill>
                <a:latin typeface="Arial" charset="0"/>
                <a:ea typeface="SimSun" charset="0"/>
                <a:cs typeface="SimSun" charset="0"/>
              </a:defRPr>
            </a:lvl6pPr>
            <a:lvl7pPr marL="2743200" algn="l" defTabSz="457200" rtl="0" eaLnBrk="1" latinLnBrk="0" hangingPunct="1">
              <a:defRPr kern="1200">
                <a:solidFill>
                  <a:schemeClr val="tx1"/>
                </a:solidFill>
                <a:latin typeface="Arial" charset="0"/>
                <a:ea typeface="SimSun" charset="0"/>
                <a:cs typeface="SimSun" charset="0"/>
              </a:defRPr>
            </a:lvl7pPr>
            <a:lvl8pPr marL="3200400" algn="l" defTabSz="457200" rtl="0" eaLnBrk="1" latinLnBrk="0" hangingPunct="1">
              <a:defRPr kern="1200">
                <a:solidFill>
                  <a:schemeClr val="tx1"/>
                </a:solidFill>
                <a:latin typeface="Arial" charset="0"/>
                <a:ea typeface="SimSun" charset="0"/>
                <a:cs typeface="SimSun" charset="0"/>
              </a:defRPr>
            </a:lvl8pPr>
            <a:lvl9pPr marL="3657600" algn="l" defTabSz="457200" rtl="0" eaLnBrk="1" latinLnBrk="0" hangingPunct="1">
              <a:defRPr kern="1200">
                <a:solidFill>
                  <a:schemeClr val="tx1"/>
                </a:solidFill>
                <a:latin typeface="Arial" charset="0"/>
                <a:ea typeface="SimSun" charset="0"/>
                <a:cs typeface="SimSun" charset="0"/>
              </a:defRPr>
            </a:lvl9pPr>
          </a:lstStyle>
          <a:p>
            <a:pPr marL="0" marR="0" lvl="0" indent="0" algn="l" defTabSz="342900" rtl="0" eaLnBrk="1" fontAlgn="base" latinLnBrk="0" hangingPunct="0">
              <a:lnSpc>
                <a:spcPct val="93000"/>
              </a:lnSpc>
              <a:spcBef>
                <a:spcPct val="0"/>
              </a:spcBef>
              <a:spcAft>
                <a:spcPct val="0"/>
              </a:spcAft>
              <a:buClr>
                <a:srgbClr val="000000"/>
              </a:buClr>
              <a:buSzPct val="100000"/>
              <a:buFont typeface="Times New Roman" charset="0"/>
              <a:buNone/>
              <a:tabLst/>
              <a:defRPr/>
            </a:pPr>
            <a:endParaRPr kumimoji="0" lang="en-US" sz="1350" b="0" i="0" u="none" strike="noStrike" kern="1200" cap="none" spc="0" normalizeH="0" baseline="0" noProof="0" dirty="0">
              <a:ln>
                <a:noFill/>
              </a:ln>
              <a:solidFill>
                <a:srgbClr val="E2BC00"/>
              </a:solidFill>
              <a:effectLst/>
              <a:uLnTx/>
              <a:uFillTx/>
              <a:latin typeface="Source Serif Pro" panose="02040603050405020204" pitchFamily="18" charset="0"/>
              <a:ea typeface="Source Serif Pro" panose="02040603050405020204" pitchFamily="18" charset="0"/>
            </a:endParaRPr>
          </a:p>
        </p:txBody>
      </p:sp>
      <p:sp>
        <p:nvSpPr>
          <p:cNvPr id="10" name="Quote">
            <a:extLst>
              <a:ext uri="{FF2B5EF4-FFF2-40B4-BE49-F238E27FC236}">
                <a16:creationId xmlns:a16="http://schemas.microsoft.com/office/drawing/2014/main" id="{D569EA10-43E0-4BEE-B214-09F7B8A23227}"/>
              </a:ext>
            </a:extLst>
          </p:cNvPr>
          <p:cNvSpPr>
            <a:spLocks noGrp="1"/>
          </p:cNvSpPr>
          <p:nvPr>
            <p:ph type="body" sz="quarter" idx="15" hasCustomPrompt="1"/>
          </p:nvPr>
        </p:nvSpPr>
        <p:spPr>
          <a:xfrm>
            <a:off x="6038633" y="2149100"/>
            <a:ext cx="2452748" cy="1361768"/>
          </a:xfrm>
          <a:prstGeom prst="rect">
            <a:avLst/>
          </a:prstGeom>
        </p:spPr>
        <p:txBody>
          <a:bodyP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quote</a:t>
            </a:r>
          </a:p>
        </p:txBody>
      </p:sp>
      <p:sp>
        <p:nvSpPr>
          <p:cNvPr id="9" name="Page Number">
            <a:extLst>
              <a:ext uri="{FF2B5EF4-FFF2-40B4-BE49-F238E27FC236}">
                <a16:creationId xmlns:a16="http://schemas.microsoft.com/office/drawing/2014/main" id="{EEE55CF8-625E-4400-8F6B-ECBACA3EBA5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spTree>
    <p:extLst>
      <p:ext uri="{BB962C8B-B14F-4D97-AF65-F5344CB8AC3E}">
        <p14:creationId xmlns:p14="http://schemas.microsoft.com/office/powerpoint/2010/main" val="22614308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chemeClr val="tx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Quote">
            <a:extLst>
              <a:ext uri="{FF2B5EF4-FFF2-40B4-BE49-F238E27FC236}">
                <a16:creationId xmlns:a16="http://schemas.microsoft.com/office/drawing/2014/main" id="{5C8A66A0-BC82-4893-917E-EB5E32A0EFD0}"/>
              </a:ext>
            </a:extLst>
          </p:cNvPr>
          <p:cNvSpPr>
            <a:spLocks noGrp="1"/>
          </p:cNvSpPr>
          <p:nvPr>
            <p:ph type="body" sz="quarter" idx="15" hasCustomPrompt="1"/>
          </p:nvPr>
        </p:nvSpPr>
        <p:spPr>
          <a:xfrm>
            <a:off x="1880255" y="1925782"/>
            <a:ext cx="3308447" cy="1330036"/>
          </a:xfrm>
          <a:prstGeom prst="rect">
            <a:avLst/>
          </a:prstGeom>
        </p:spPr>
        <p:txBody>
          <a:bodyPr anchor="ctr">
            <a:noAutofit/>
          </a:bodyPr>
          <a:lstStyle>
            <a:lvl1pPr marL="0" indent="0" algn="ctr">
              <a:buNone/>
              <a:defRPr sz="1200" b="1" i="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quote</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1" name="Picture Citation">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6300877" y="3607377"/>
            <a:ext cx="1426796" cy="200055"/>
          </a:xfrm>
          <a:prstGeom prst="rect">
            <a:avLst/>
          </a:prstGeom>
        </p:spPr>
        <p:txBody>
          <a:bodyPr anchor="ctr"/>
          <a:lstStyle>
            <a:lvl1pPr algn="r">
              <a:buNone/>
              <a:defRPr sz="105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spTree>
    <p:extLst>
      <p:ext uri="{BB962C8B-B14F-4D97-AF65-F5344CB8AC3E}">
        <p14:creationId xmlns:p14="http://schemas.microsoft.com/office/powerpoint/2010/main" val="83378569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Big Quote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71554FC-FADE-4575-A597-D22AD9E65FB6}"/>
              </a:ext>
              <a:ext uri="{C183D7F6-B498-43B3-948B-1728B52AA6E4}">
                <adec:decorative xmlns:adec="http://schemas.microsoft.com/office/drawing/2017/decorative" val="1"/>
              </a:ext>
            </a:extLst>
          </p:cNvPr>
          <p:cNvSpPr/>
          <p:nvPr userDrawn="1"/>
        </p:nvSpPr>
        <p:spPr>
          <a:xfrm>
            <a:off x="279796" y="285751"/>
            <a:ext cx="8584406" cy="457199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prstClr val="white"/>
              </a:solidFill>
              <a:effectLst/>
              <a:uLnTx/>
              <a:uFillTx/>
              <a:latin typeface="Calibri"/>
              <a:ea typeface="+mn-ea"/>
              <a:cs typeface="+mn-cs"/>
            </a:endParaRPr>
          </a:p>
        </p:txBody>
      </p:sp>
      <p:sp>
        <p:nvSpPr>
          <p:cNvPr id="6" name="Rectangle 5">
            <a:extLst>
              <a:ext uri="{FF2B5EF4-FFF2-40B4-BE49-F238E27FC236}">
                <a16:creationId xmlns:a16="http://schemas.microsoft.com/office/drawing/2014/main" id="{F117C347-6C9A-4E19-9B45-59DD15CEE199}"/>
              </a:ext>
              <a:ext uri="{C183D7F6-B498-43B3-948B-1728B52AA6E4}">
                <adec:decorative xmlns:adec="http://schemas.microsoft.com/office/drawing/2017/decorative" val="1"/>
              </a:ext>
            </a:extLst>
          </p:cNvPr>
          <p:cNvSpPr/>
          <p:nvPr userDrawn="1"/>
        </p:nvSpPr>
        <p:spPr>
          <a:xfrm>
            <a:off x="5188702" y="1056529"/>
            <a:ext cx="3019509" cy="3030441"/>
          </a:xfrm>
          <a:prstGeom prst="rect">
            <a:avLst/>
          </a:prstGeom>
          <a:solidFill>
            <a:srgbClr val="092C74"/>
          </a:solidFill>
          <a:ln w="12700" cap="flat" cmpd="sng" algn="ctr">
            <a:noFill/>
            <a:prstDash val="solid"/>
            <a:miter lim="800000"/>
          </a:ln>
          <a:effectLst/>
        </p:spPr>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srgbClr val="002D72"/>
              </a:solidFill>
              <a:effectLst/>
              <a:uLnTx/>
              <a:uFillTx/>
              <a:latin typeface="Source Sans Pro" panose="020B0503030403020204" pitchFamily="34" charset="0"/>
              <a:ea typeface="Source Sans Pro" panose="020B0503030403020204" pitchFamily="34" charset="0"/>
              <a:cs typeface="+mn-cs"/>
            </a:endParaRPr>
          </a:p>
        </p:txBody>
      </p:sp>
      <p:sp>
        <p:nvSpPr>
          <p:cNvPr id="8" name="Rectangle 7">
            <a:extLst>
              <a:ext uri="{FF2B5EF4-FFF2-40B4-BE49-F238E27FC236}">
                <a16:creationId xmlns:a16="http://schemas.microsoft.com/office/drawing/2014/main" id="{0392F947-1432-4A46-A4D0-277EDD87161D}"/>
              </a:ext>
            </a:extLst>
          </p:cNvPr>
          <p:cNvSpPr/>
          <p:nvPr userDrawn="1"/>
        </p:nvSpPr>
        <p:spPr>
          <a:xfrm>
            <a:off x="1416326" y="1543050"/>
            <a:ext cx="4253948" cy="2057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dirty="0">
              <a:ln>
                <a:noFill/>
              </a:ln>
              <a:solidFill>
                <a:prstClr val="white"/>
              </a:solidFill>
              <a:effectLst/>
              <a:uLnTx/>
              <a:uFillTx/>
              <a:latin typeface="Calibri"/>
              <a:ea typeface="+mn-ea"/>
              <a:cs typeface="+mn-cs"/>
            </a:endParaRPr>
          </a:p>
        </p:txBody>
      </p:sp>
      <p:sp>
        <p:nvSpPr>
          <p:cNvPr id="3" name="Title 2">
            <a:extLst>
              <a:ext uri="{FF2B5EF4-FFF2-40B4-BE49-F238E27FC236}">
                <a16:creationId xmlns:a16="http://schemas.microsoft.com/office/drawing/2014/main" id="{BC2E7280-E0EB-D34E-ACCA-E3CD484330ED}"/>
              </a:ext>
            </a:extLst>
          </p:cNvPr>
          <p:cNvSpPr>
            <a:spLocks noGrp="1"/>
          </p:cNvSpPr>
          <p:nvPr>
            <p:ph type="title"/>
          </p:nvPr>
        </p:nvSpPr>
        <p:spPr>
          <a:xfrm>
            <a:off x="1576553" y="1757825"/>
            <a:ext cx="3941378" cy="1700078"/>
          </a:xfrm>
          <a:prstGeom prst="rect">
            <a:avLst/>
          </a:prstGeom>
        </p:spPr>
        <p:txBody>
          <a:bodyPr/>
          <a:lstStyle>
            <a:lvl1pPr>
              <a:defRPr sz="1600">
                <a:latin typeface="+mn-lt"/>
              </a:defRPr>
            </a:lvl1pPr>
          </a:lstStyle>
          <a:p>
            <a:r>
              <a:rPr lang="en-US" dirty="0"/>
              <a:t>Click to edit Master title style</a:t>
            </a:r>
          </a:p>
        </p:txBody>
      </p:sp>
      <p:sp>
        <p:nvSpPr>
          <p:cNvPr id="4" name="Picture">
            <a:extLst>
              <a:ext uri="{FF2B5EF4-FFF2-40B4-BE49-F238E27FC236}">
                <a16:creationId xmlns:a16="http://schemas.microsoft.com/office/drawing/2014/main" id="{4E6386A3-9469-4807-90E8-CCCADF41D9A9}"/>
              </a:ext>
            </a:extLst>
          </p:cNvPr>
          <p:cNvSpPr>
            <a:spLocks noGrp="1"/>
          </p:cNvSpPr>
          <p:nvPr>
            <p:ph type="pic" sz="quarter" idx="12"/>
          </p:nvPr>
        </p:nvSpPr>
        <p:spPr bwMode="auto">
          <a:xfrm>
            <a:off x="5670273" y="1543050"/>
            <a:ext cx="2057400" cy="2057400"/>
          </a:xfrm>
          <a:custGeom>
            <a:avLst/>
            <a:gdLst>
              <a:gd name="connsiteX0" fmla="*/ 0 w 2743200"/>
              <a:gd name="connsiteY0" fmla="*/ 0 h 2743200"/>
              <a:gd name="connsiteX1" fmla="*/ 2743200 w 2743200"/>
              <a:gd name="connsiteY1" fmla="*/ 0 h 2743200"/>
              <a:gd name="connsiteX2" fmla="*/ 2743200 w 2743200"/>
              <a:gd name="connsiteY2" fmla="*/ 2743200 h 2743200"/>
              <a:gd name="connsiteX3" fmla="*/ 0 w 2743200"/>
              <a:gd name="connsiteY3" fmla="*/ 2743200 h 2743200"/>
            </a:gdLst>
            <a:ahLst/>
            <a:cxnLst>
              <a:cxn ang="0">
                <a:pos x="connsiteX0" y="connsiteY0"/>
              </a:cxn>
              <a:cxn ang="0">
                <a:pos x="connsiteX1" y="connsiteY1"/>
              </a:cxn>
              <a:cxn ang="0">
                <a:pos x="connsiteX2" y="connsiteY2"/>
              </a:cxn>
              <a:cxn ang="0">
                <a:pos x="connsiteX3" y="connsiteY3"/>
              </a:cxn>
            </a:cxnLst>
            <a:rect l="l" t="t" r="r" b="b"/>
            <a:pathLst>
              <a:path w="2743200" h="2743200">
                <a:moveTo>
                  <a:pt x="0" y="0"/>
                </a:moveTo>
                <a:lnTo>
                  <a:pt x="2743200" y="0"/>
                </a:lnTo>
                <a:lnTo>
                  <a:pt x="2743200" y="2743200"/>
                </a:lnTo>
                <a:lnTo>
                  <a:pt x="0" y="2743200"/>
                </a:lnTo>
                <a:close/>
              </a:path>
            </a:pathLst>
          </a:cu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endParaRPr lang="en-US"/>
          </a:p>
        </p:txBody>
      </p:sp>
      <p:sp>
        <p:nvSpPr>
          <p:cNvPr id="11" name="Picture Citation">
            <a:extLst>
              <a:ext uri="{FF2B5EF4-FFF2-40B4-BE49-F238E27FC236}">
                <a16:creationId xmlns:a16="http://schemas.microsoft.com/office/drawing/2014/main" id="{0B1D907D-0C88-48F8-8FE2-9848768ADBD2}"/>
              </a:ext>
            </a:extLst>
          </p:cNvPr>
          <p:cNvSpPr>
            <a:spLocks noGrp="1"/>
          </p:cNvSpPr>
          <p:nvPr>
            <p:ph type="body" sz="quarter" idx="18" hasCustomPrompt="1"/>
          </p:nvPr>
        </p:nvSpPr>
        <p:spPr>
          <a:xfrm>
            <a:off x="6300877" y="3607377"/>
            <a:ext cx="1426796" cy="200055"/>
          </a:xfrm>
          <a:prstGeom prst="rect">
            <a:avLst/>
          </a:prstGeom>
        </p:spPr>
        <p:txBody>
          <a:bodyPr anchor="ctr"/>
          <a:lstStyle>
            <a:lvl1pPr algn="r">
              <a:buNone/>
              <a:defRPr sz="105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10" name="Page Number">
            <a:extLst>
              <a:ext uri="{FF2B5EF4-FFF2-40B4-BE49-F238E27FC236}">
                <a16:creationId xmlns:a16="http://schemas.microsoft.com/office/drawing/2014/main" id="{C812EE0D-8561-48A0-A9AE-FEBB91B26CAF}"/>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spTree>
    <p:extLst>
      <p:ext uri="{BB962C8B-B14F-4D97-AF65-F5344CB8AC3E}">
        <p14:creationId xmlns:p14="http://schemas.microsoft.com/office/powerpoint/2010/main" val="111241261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 Items and Bullets">
    <p:spTree>
      <p:nvGrpSpPr>
        <p:cNvPr id="1" name=""/>
        <p:cNvGrpSpPr/>
        <p:nvPr/>
      </p:nvGrpSpPr>
      <p:grpSpPr>
        <a:xfrm>
          <a:off x="0" y="0"/>
          <a:ext cx="0" cy="0"/>
          <a:chOff x="0" y="0"/>
          <a:chExt cx="0" cy="0"/>
        </a:xfrm>
      </p:grpSpPr>
      <p:sp>
        <p:nvSpPr>
          <p:cNvPr id="19" name="Title">
            <a:extLst>
              <a:ext uri="{FF2B5EF4-FFF2-40B4-BE49-F238E27FC236}">
                <a16:creationId xmlns:a16="http://schemas.microsoft.com/office/drawing/2014/main" id="{AE8B6D00-0CE5-4F77-A502-4776F085A5BB}"/>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18" name="Rectangle 17">
            <a:extLst>
              <a:ext uri="{FF2B5EF4-FFF2-40B4-BE49-F238E27FC236}">
                <a16:creationId xmlns:a16="http://schemas.microsoft.com/office/drawing/2014/main" id="{02D77B7E-D676-4430-9251-20A93BF4552C}"/>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6" name="Rectangle 5">
            <a:extLst>
              <a:ext uri="{FF2B5EF4-FFF2-40B4-BE49-F238E27FC236}">
                <a16:creationId xmlns:a16="http://schemas.microsoft.com/office/drawing/2014/main" id="{A211955E-A65C-4E31-A691-13A70FEECBCF}"/>
              </a:ext>
              <a:ext uri="{C183D7F6-B498-43B3-948B-1728B52AA6E4}">
                <adec:decorative xmlns:adec="http://schemas.microsoft.com/office/drawing/2017/decorative" val="1"/>
              </a:ext>
            </a:extLst>
          </p:cNvPr>
          <p:cNvSpPr/>
          <p:nvPr userDrawn="1"/>
        </p:nvSpPr>
        <p:spPr>
          <a:xfrm>
            <a:off x="0" y="2479986"/>
            <a:ext cx="9144000" cy="269367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766" rtl="0" eaLnBrk="1" fontAlgn="auto" latinLnBrk="0" hangingPunct="1">
              <a:lnSpc>
                <a:spcPct val="100000"/>
              </a:lnSpc>
              <a:spcBef>
                <a:spcPts val="0"/>
              </a:spcBef>
              <a:spcAft>
                <a:spcPts val="0"/>
              </a:spcAft>
              <a:buClrTx/>
              <a:buSzTx/>
              <a:buFontTx/>
              <a:buNone/>
              <a:tabLst/>
              <a:defRPr/>
            </a:pPr>
            <a:endParaRPr kumimoji="0" lang="en-US" sz="1350" b="0" i="0" u="none" strike="noStrike" kern="1200" cap="none" spc="0" normalizeH="0" baseline="0" noProof="0">
              <a:ln>
                <a:noFill/>
              </a:ln>
              <a:solidFill>
                <a:schemeClr val="bg1"/>
              </a:solidFill>
              <a:effectLst/>
              <a:uLnTx/>
              <a:uFillTx/>
              <a:latin typeface="Source Serif Pro" panose="02040603050405020204" pitchFamily="18" charset="0"/>
              <a:ea typeface="Source Serif Pro" panose="02040603050405020204" pitchFamily="18" charset="0"/>
              <a:cs typeface="+mn-cs"/>
            </a:endParaRPr>
          </a:p>
        </p:txBody>
      </p:sp>
      <p:sp>
        <p:nvSpPr>
          <p:cNvPr id="13" name="Picture 1">
            <a:extLst>
              <a:ext uri="{FF2B5EF4-FFF2-40B4-BE49-F238E27FC236}">
                <a16:creationId xmlns:a16="http://schemas.microsoft.com/office/drawing/2014/main" id="{3EF03DDC-6633-494B-9776-488C6BEEF146}"/>
              </a:ext>
            </a:extLst>
          </p:cNvPr>
          <p:cNvSpPr>
            <a:spLocks noGrp="1"/>
          </p:cNvSpPr>
          <p:nvPr>
            <p:ph type="pic" sz="quarter" idx="17"/>
          </p:nvPr>
        </p:nvSpPr>
        <p:spPr bwMode="auto">
          <a:xfrm>
            <a:off x="533919"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8" name="Picture 1 Citation">
            <a:extLst>
              <a:ext uri="{FF2B5EF4-FFF2-40B4-BE49-F238E27FC236}">
                <a16:creationId xmlns:a16="http://schemas.microsoft.com/office/drawing/2014/main" id="{23EDEA9D-6619-4636-9D0C-708BA2E0C94E}"/>
              </a:ext>
            </a:extLst>
          </p:cNvPr>
          <p:cNvSpPr>
            <a:spLocks noGrp="1"/>
          </p:cNvSpPr>
          <p:nvPr>
            <p:ph type="body" sz="quarter" idx="24" hasCustomPrompt="1"/>
          </p:nvPr>
        </p:nvSpPr>
        <p:spPr>
          <a:xfrm>
            <a:off x="664163" y="3239365"/>
            <a:ext cx="1426796" cy="200055"/>
          </a:xfrm>
          <a:prstGeom prst="rect">
            <a:avLst/>
          </a:prstGeom>
        </p:spPr>
        <p:txBody>
          <a:bodyPr anchor="ctr"/>
          <a:lstStyle>
            <a:lvl1pPr algn="ctr">
              <a:buNone/>
              <a:defRPr sz="105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0" name="Bullet 1">
            <a:extLst>
              <a:ext uri="{FF2B5EF4-FFF2-40B4-BE49-F238E27FC236}">
                <a16:creationId xmlns:a16="http://schemas.microsoft.com/office/drawing/2014/main" id="{4A0E21E2-0D13-441F-82DA-7A39FD0CFA13}"/>
              </a:ext>
            </a:extLst>
          </p:cNvPr>
          <p:cNvSpPr>
            <a:spLocks noGrp="1"/>
          </p:cNvSpPr>
          <p:nvPr>
            <p:ph type="body" sz="quarter" idx="20" hasCustomPrompt="1"/>
          </p:nvPr>
        </p:nvSpPr>
        <p:spPr>
          <a:xfrm>
            <a:off x="537750" y="3583997"/>
            <a:ext cx="1683452" cy="1142999"/>
          </a:xfrm>
          <a:prstGeom prst="rect">
            <a:avLst/>
          </a:prstGeom>
        </p:spPr>
        <p:txBody>
          <a:bodyPr>
            <a:noAutofit/>
          </a:bodyPr>
          <a:lstStyle>
            <a:lvl1pPr marL="117475" indent="-117475">
              <a:buClr>
                <a:schemeClr val="bg1"/>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4488" indent="-111125">
              <a:buClr>
                <a:schemeClr val="bg1"/>
              </a:buClr>
              <a:buFont typeface="Courier New" panose="02070309020205020404" pitchFamily="49" charset="0"/>
              <a:buChar char="o"/>
              <a:defRPr sz="1000">
                <a:solidFill>
                  <a:schemeClr val="bg1"/>
                </a:solidFill>
              </a:defRPr>
            </a:lvl2pPr>
            <a:lvl3pPr marL="914400" indent="-228600">
              <a:defRPr sz="1000">
                <a:solidFill>
                  <a:schemeClr val="bg1"/>
                </a:solidFill>
              </a:defRPr>
            </a:lvl3pPr>
          </a:lstStyle>
          <a:p>
            <a:pPr lvl="0"/>
            <a:r>
              <a:rPr lang="en-US" noProof="0" dirty="0"/>
              <a:t>Click to add bullets</a:t>
            </a:r>
          </a:p>
          <a:p>
            <a:pPr lvl="1"/>
            <a:r>
              <a:rPr lang="en-US" noProof="0" dirty="0"/>
              <a:t>Second level</a:t>
            </a:r>
          </a:p>
        </p:txBody>
      </p:sp>
      <p:sp>
        <p:nvSpPr>
          <p:cNvPr id="12" name="Picture 2">
            <a:extLst>
              <a:ext uri="{FF2B5EF4-FFF2-40B4-BE49-F238E27FC236}">
                <a16:creationId xmlns:a16="http://schemas.microsoft.com/office/drawing/2014/main" id="{2E4C83EF-E5C1-438E-8B2B-8E1C2D8A343E}"/>
              </a:ext>
            </a:extLst>
          </p:cNvPr>
          <p:cNvSpPr>
            <a:spLocks noGrp="1"/>
          </p:cNvSpPr>
          <p:nvPr>
            <p:ph type="pic" sz="quarter" idx="16"/>
          </p:nvPr>
        </p:nvSpPr>
        <p:spPr bwMode="auto">
          <a:xfrm>
            <a:off x="2683807"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29" name="Picture 2 Citation">
            <a:extLst>
              <a:ext uri="{FF2B5EF4-FFF2-40B4-BE49-F238E27FC236}">
                <a16:creationId xmlns:a16="http://schemas.microsoft.com/office/drawing/2014/main" id="{A0086350-D8A5-4130-8619-AE16BACE43CF}"/>
              </a:ext>
            </a:extLst>
          </p:cNvPr>
          <p:cNvSpPr>
            <a:spLocks noGrp="1"/>
          </p:cNvSpPr>
          <p:nvPr>
            <p:ph type="body" sz="quarter" idx="25" hasCustomPrompt="1"/>
          </p:nvPr>
        </p:nvSpPr>
        <p:spPr>
          <a:xfrm>
            <a:off x="2812135" y="3245850"/>
            <a:ext cx="1426796" cy="200055"/>
          </a:xfrm>
          <a:prstGeom prst="rect">
            <a:avLst/>
          </a:prstGeom>
        </p:spPr>
        <p:txBody>
          <a:bodyPr anchor="ctr"/>
          <a:lstStyle>
            <a:lvl1pPr algn="ctr">
              <a:buNone/>
              <a:defRPr sz="105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1" name="Bullet 2">
            <a:extLst>
              <a:ext uri="{FF2B5EF4-FFF2-40B4-BE49-F238E27FC236}">
                <a16:creationId xmlns:a16="http://schemas.microsoft.com/office/drawing/2014/main" id="{D54FA790-8A27-4C02-86E4-F475F67FD487}"/>
              </a:ext>
            </a:extLst>
          </p:cNvPr>
          <p:cNvSpPr>
            <a:spLocks noGrp="1"/>
          </p:cNvSpPr>
          <p:nvPr>
            <p:ph type="body" sz="quarter" idx="21" hasCustomPrompt="1"/>
          </p:nvPr>
        </p:nvSpPr>
        <p:spPr>
          <a:xfrm>
            <a:off x="2683807" y="3598717"/>
            <a:ext cx="1683452" cy="1142999"/>
          </a:xfrm>
          <a:prstGeom prst="rect">
            <a:avLst/>
          </a:prstGeom>
        </p:spPr>
        <p:txBody>
          <a:bodyPr>
            <a:noAutofit/>
          </a:bodyPr>
          <a:lstStyle>
            <a:lvl1pPr marL="117475" indent="-117475">
              <a:buClr>
                <a:schemeClr val="bg1"/>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4488" indent="-111125">
              <a:buClr>
                <a:schemeClr val="bg1"/>
              </a:buClr>
              <a:buFont typeface="Courier New" panose="02070309020205020404" pitchFamily="49" charset="0"/>
              <a:buChar char="o"/>
              <a:defRPr sz="1000">
                <a:solidFill>
                  <a:schemeClr val="bg1"/>
                </a:solidFill>
              </a:defRPr>
            </a:lvl2pPr>
          </a:lstStyle>
          <a:p>
            <a:pPr lvl="0"/>
            <a:r>
              <a:rPr lang="en-US" noProof="0" dirty="0"/>
              <a:t>Click to add bullets</a:t>
            </a:r>
          </a:p>
          <a:p>
            <a:pPr lvl="1"/>
            <a:r>
              <a:rPr lang="en-US" noProof="0" dirty="0"/>
              <a:t>Second level</a:t>
            </a:r>
          </a:p>
        </p:txBody>
      </p:sp>
      <p:sp>
        <p:nvSpPr>
          <p:cNvPr id="11" name="Picture 3">
            <a:extLst>
              <a:ext uri="{FF2B5EF4-FFF2-40B4-BE49-F238E27FC236}">
                <a16:creationId xmlns:a16="http://schemas.microsoft.com/office/drawing/2014/main" id="{A351FD4D-8E7A-4EB5-B689-26D5EE8CBDAA}"/>
              </a:ext>
            </a:extLst>
          </p:cNvPr>
          <p:cNvSpPr>
            <a:spLocks noGrp="1"/>
          </p:cNvSpPr>
          <p:nvPr>
            <p:ph type="pic" sz="quarter" idx="18"/>
          </p:nvPr>
        </p:nvSpPr>
        <p:spPr bwMode="auto">
          <a:xfrm>
            <a:off x="4796130" y="157401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30" name="Picture 3 Citation">
            <a:extLst>
              <a:ext uri="{FF2B5EF4-FFF2-40B4-BE49-F238E27FC236}">
                <a16:creationId xmlns:a16="http://schemas.microsoft.com/office/drawing/2014/main" id="{D6D743B7-EFB0-47FD-A3B0-8348B7AE467A}"/>
              </a:ext>
            </a:extLst>
          </p:cNvPr>
          <p:cNvSpPr>
            <a:spLocks noGrp="1"/>
          </p:cNvSpPr>
          <p:nvPr>
            <p:ph type="body" sz="quarter" idx="26" hasCustomPrompt="1"/>
          </p:nvPr>
        </p:nvSpPr>
        <p:spPr>
          <a:xfrm>
            <a:off x="4926374" y="3243516"/>
            <a:ext cx="1426796" cy="200055"/>
          </a:xfrm>
          <a:prstGeom prst="rect">
            <a:avLst/>
          </a:prstGeom>
        </p:spPr>
        <p:txBody>
          <a:bodyPr anchor="ctr"/>
          <a:lstStyle>
            <a:lvl1pPr algn="ctr">
              <a:buNone/>
              <a:defRPr sz="105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2" name="Bullet 3">
            <a:extLst>
              <a:ext uri="{FF2B5EF4-FFF2-40B4-BE49-F238E27FC236}">
                <a16:creationId xmlns:a16="http://schemas.microsoft.com/office/drawing/2014/main" id="{7E7E2D7E-6AA9-45C1-862B-20DD14162683}"/>
              </a:ext>
            </a:extLst>
          </p:cNvPr>
          <p:cNvSpPr>
            <a:spLocks noGrp="1"/>
          </p:cNvSpPr>
          <p:nvPr>
            <p:ph type="body" sz="quarter" idx="22" hasCustomPrompt="1"/>
          </p:nvPr>
        </p:nvSpPr>
        <p:spPr>
          <a:xfrm>
            <a:off x="4799963" y="3598717"/>
            <a:ext cx="1683452" cy="1142999"/>
          </a:xfrm>
          <a:prstGeom prst="rect">
            <a:avLst/>
          </a:prstGeom>
        </p:spPr>
        <p:txBody>
          <a:bodyPr>
            <a:noAutofit/>
          </a:bodyPr>
          <a:lstStyle>
            <a:lvl1pPr marL="117475" indent="-117475">
              <a:buClr>
                <a:schemeClr val="bg1"/>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bg1"/>
              </a:buClr>
              <a:buFont typeface="Courier New" panose="02070309020205020404" pitchFamily="49" charset="0"/>
              <a:buChar char="o"/>
              <a:defRPr sz="1000">
                <a:solidFill>
                  <a:schemeClr val="bg1"/>
                </a:solidFill>
              </a:defRPr>
            </a:lvl2pPr>
          </a:lstStyle>
          <a:p>
            <a:pPr lvl="0"/>
            <a:r>
              <a:rPr lang="en-US" noProof="0" dirty="0"/>
              <a:t>Click to add bullets</a:t>
            </a:r>
          </a:p>
          <a:p>
            <a:pPr lvl="1"/>
            <a:r>
              <a:rPr lang="en-US" noProof="0" dirty="0"/>
              <a:t>Second level</a:t>
            </a:r>
          </a:p>
        </p:txBody>
      </p:sp>
      <p:sp>
        <p:nvSpPr>
          <p:cNvPr id="10" name="Picture 4">
            <a:extLst>
              <a:ext uri="{FF2B5EF4-FFF2-40B4-BE49-F238E27FC236}">
                <a16:creationId xmlns:a16="http://schemas.microsoft.com/office/drawing/2014/main" id="{D8648803-C884-4BE6-8CD5-BC3B1F26808D}"/>
              </a:ext>
            </a:extLst>
          </p:cNvPr>
          <p:cNvSpPr>
            <a:spLocks noGrp="1"/>
          </p:cNvSpPr>
          <p:nvPr>
            <p:ph type="pic" sz="quarter" idx="19"/>
          </p:nvPr>
        </p:nvSpPr>
        <p:spPr bwMode="auto">
          <a:xfrm>
            <a:off x="6933252" y="1559292"/>
            <a:ext cx="1687285" cy="1665353"/>
          </a:xfrm>
          <a:prstGeom prst="ellipse">
            <a:avLst/>
          </a:prstGeom>
          <a:no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p>
            <a:endParaRPr lang="en-US" dirty="0"/>
          </a:p>
        </p:txBody>
      </p:sp>
      <p:sp>
        <p:nvSpPr>
          <p:cNvPr id="31" name="Picture 4 Citation">
            <a:extLst>
              <a:ext uri="{FF2B5EF4-FFF2-40B4-BE49-F238E27FC236}">
                <a16:creationId xmlns:a16="http://schemas.microsoft.com/office/drawing/2014/main" id="{CCE9FB30-9A0B-481A-8316-DA7750A5B612}"/>
              </a:ext>
            </a:extLst>
          </p:cNvPr>
          <p:cNvSpPr>
            <a:spLocks noGrp="1"/>
          </p:cNvSpPr>
          <p:nvPr>
            <p:ph type="body" sz="quarter" idx="27" hasCustomPrompt="1"/>
          </p:nvPr>
        </p:nvSpPr>
        <p:spPr>
          <a:xfrm>
            <a:off x="7063496" y="3229986"/>
            <a:ext cx="1426796" cy="200055"/>
          </a:xfrm>
          <a:prstGeom prst="rect">
            <a:avLst/>
          </a:prstGeom>
        </p:spPr>
        <p:txBody>
          <a:bodyPr anchor="ctr"/>
          <a:lstStyle>
            <a:lvl1pPr algn="ctr">
              <a:buNone/>
              <a:defRPr sz="105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23" name="Bullet 4">
            <a:extLst>
              <a:ext uri="{FF2B5EF4-FFF2-40B4-BE49-F238E27FC236}">
                <a16:creationId xmlns:a16="http://schemas.microsoft.com/office/drawing/2014/main" id="{D7971259-2CFF-43DE-B8EF-1B4A73DC8849}"/>
              </a:ext>
            </a:extLst>
          </p:cNvPr>
          <p:cNvSpPr>
            <a:spLocks noGrp="1"/>
          </p:cNvSpPr>
          <p:nvPr>
            <p:ph type="body" sz="quarter" idx="23" hasCustomPrompt="1"/>
          </p:nvPr>
        </p:nvSpPr>
        <p:spPr>
          <a:xfrm>
            <a:off x="6935168" y="3583996"/>
            <a:ext cx="1683452" cy="1142999"/>
          </a:xfrm>
          <a:prstGeom prst="rect">
            <a:avLst/>
          </a:prstGeom>
        </p:spPr>
        <p:txBody>
          <a:bodyPr>
            <a:noAutofit/>
          </a:bodyPr>
          <a:lstStyle>
            <a:lvl1pPr marL="117475" indent="-117475">
              <a:buClr>
                <a:schemeClr val="bg1"/>
              </a:buClr>
              <a:buFont typeface="Wingdings" panose="05000000000000000000" pitchFamily="2" charset="2"/>
              <a:buChar char="§"/>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bg1"/>
              </a:buClr>
              <a:buFont typeface="Courier New" panose="02070309020205020404" pitchFamily="49" charset="0"/>
              <a:buChar char="o"/>
              <a:defRPr sz="1000">
                <a:solidFill>
                  <a:schemeClr val="bg1"/>
                </a:solidFill>
              </a:defRPr>
            </a:lvl2pPr>
          </a:lstStyle>
          <a:p>
            <a:pPr lvl="0"/>
            <a:r>
              <a:rPr lang="en-US" noProof="0" dirty="0"/>
              <a:t>Click to add bullets</a:t>
            </a:r>
          </a:p>
          <a:p>
            <a:pPr lvl="1"/>
            <a:r>
              <a:rPr lang="en-US" noProof="0" dirty="0"/>
              <a:t>Second level</a:t>
            </a:r>
          </a:p>
        </p:txBody>
      </p:sp>
      <p:sp>
        <p:nvSpPr>
          <p:cNvPr id="27" name="Page Number">
            <a:extLst>
              <a:ext uri="{FF2B5EF4-FFF2-40B4-BE49-F238E27FC236}">
                <a16:creationId xmlns:a16="http://schemas.microsoft.com/office/drawing/2014/main" id="{D7320757-0FB4-4CE4-B232-73364EDF6C6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chemeClr val="bg1"/>
                </a:solidFill>
                <a:latin typeface="+mj-lt"/>
              </a:rPr>
              <a:pPr algn="r" defTabSz="685783">
                <a:defRPr/>
              </a:pPr>
              <a:t>‹#›</a:t>
            </a:fld>
            <a:endParaRPr lang="en-US" sz="1000" b="1" baseline="0" dirty="0">
              <a:solidFill>
                <a:schemeClr val="bg1"/>
              </a:solidFill>
              <a:latin typeface="+mj-lt"/>
            </a:endParaRPr>
          </a:p>
        </p:txBody>
      </p:sp>
    </p:spTree>
    <p:extLst>
      <p:ext uri="{BB962C8B-B14F-4D97-AF65-F5344CB8AC3E}">
        <p14:creationId xmlns:p14="http://schemas.microsoft.com/office/powerpoint/2010/main" val="82800716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ight Blue Callout">
    <p:bg>
      <p:bgPr>
        <a:solidFill>
          <a:srgbClr val="69ACE5"/>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3523886" y="1775113"/>
            <a:ext cx="5162914" cy="1593273"/>
          </a:xfrm>
          <a:prstGeom prst="rect">
            <a:avLst/>
          </a:prstGeom>
        </p:spPr>
        <p:txBody>
          <a:bodyPr anchor="ctr">
            <a:normAutofit/>
          </a:bodyPr>
          <a:lstStyle>
            <a:lvl1pPr marL="0" indent="0">
              <a:buNone/>
              <a:defRPr sz="1600" b="0">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 subtitle styles</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rgbClr val="092C74"/>
                </a:solidFill>
                <a:latin typeface="+mj-lt"/>
              </a:rPr>
              <a:pPr algn="r" defTabSz="685783">
                <a:defRPr/>
              </a:pPr>
              <a:t>‹#›</a:t>
            </a:fld>
            <a:endParaRPr lang="en-US" sz="1000" b="1" baseline="0" dirty="0">
              <a:solidFill>
                <a:srgbClr val="092C74"/>
              </a:solidFill>
              <a:latin typeface="+mj-lt"/>
            </a:endParaRPr>
          </a:p>
        </p:txBody>
      </p:sp>
    </p:spTree>
    <p:extLst>
      <p:ext uri="{BB962C8B-B14F-4D97-AF65-F5344CB8AC3E}">
        <p14:creationId xmlns:p14="http://schemas.microsoft.com/office/powerpoint/2010/main" val="18529167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Light Blue Callout">
    <p:bg>
      <p:bgPr>
        <a:solidFill>
          <a:schemeClr val="accent2"/>
        </a:solidFill>
        <a:effectLst/>
      </p:bgPr>
    </p:bg>
    <p:spTree>
      <p:nvGrpSpPr>
        <p:cNvPr id="1" name=""/>
        <p:cNvGrpSpPr/>
        <p:nvPr/>
      </p:nvGrpSpPr>
      <p:grpSpPr>
        <a:xfrm>
          <a:off x="0" y="0"/>
          <a:ext cx="0" cy="0"/>
          <a:chOff x="0" y="0"/>
          <a:chExt cx="0" cy="0"/>
        </a:xfrm>
      </p:grpSpPr>
      <p:sp>
        <p:nvSpPr>
          <p:cNvPr id="3" name="Oval 2">
            <a:extLst>
              <a:ext uri="{FF2B5EF4-FFF2-40B4-BE49-F238E27FC236}">
                <a16:creationId xmlns:a16="http://schemas.microsoft.com/office/drawing/2014/main" id="{6D48CE8C-C275-46E6-9D6E-D300E5B923C6}"/>
              </a:ext>
              <a:ext uri="{C183D7F6-B498-43B3-948B-1728B52AA6E4}">
                <adec:decorative xmlns:adec="http://schemas.microsoft.com/office/drawing/2017/decorative" val="1"/>
              </a:ext>
            </a:extLst>
          </p:cNvPr>
          <p:cNvSpPr/>
          <p:nvPr userDrawn="1"/>
        </p:nvSpPr>
        <p:spPr>
          <a:xfrm>
            <a:off x="1069534" y="1600200"/>
            <a:ext cx="1943100" cy="1943100"/>
          </a:xfrm>
          <a:prstGeom prst="ellipse">
            <a:avLst/>
          </a:prstGeom>
          <a:solidFill>
            <a:srgbClr val="092C74"/>
          </a:solidFill>
          <a:ln w="254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marL="0" marR="0" lvl="0" indent="0" algn="ctr" defTabSz="685835" rtl="0" eaLnBrk="1" fontAlgn="auto" latinLnBrk="0" hangingPunct="1">
              <a:lnSpc>
                <a:spcPct val="100000"/>
              </a:lnSpc>
              <a:spcBef>
                <a:spcPts val="0"/>
              </a:spcBef>
              <a:spcAft>
                <a:spcPts val="0"/>
              </a:spcAft>
              <a:buClrTx/>
              <a:buSzTx/>
              <a:buFontTx/>
              <a:buNone/>
              <a:tabLst/>
              <a:defRPr/>
            </a:pPr>
            <a:endParaRPr kumimoji="0" lang="uk-UA" sz="1400" b="0" i="0" u="none" strike="noStrike" kern="1200" cap="none" spc="0" normalizeH="0" baseline="0" noProof="0">
              <a:ln>
                <a:noFill/>
              </a:ln>
              <a:solidFill>
                <a:srgbClr val="0A091B"/>
              </a:solidFill>
              <a:effectLst/>
              <a:uLnTx/>
              <a:uFillTx/>
              <a:latin typeface="Roboto"/>
              <a:ea typeface="+mn-ea"/>
              <a:cs typeface="+mn-cs"/>
            </a:endParaRPr>
          </a:p>
        </p:txBody>
      </p:sp>
      <p:sp>
        <p:nvSpPr>
          <p:cNvPr id="4" name="Rectangle 3">
            <a:extLst>
              <a:ext uri="{FF2B5EF4-FFF2-40B4-BE49-F238E27FC236}">
                <a16:creationId xmlns:a16="http://schemas.microsoft.com/office/drawing/2014/main" id="{F9B22E3D-8576-D248-8FD1-C324D7DFE63C}"/>
              </a:ext>
            </a:extLst>
          </p:cNvPr>
          <p:cNvSpPr/>
          <p:nvPr userDrawn="1"/>
        </p:nvSpPr>
        <p:spPr>
          <a:xfrm>
            <a:off x="3342290" y="1600200"/>
            <a:ext cx="5801710" cy="19431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ahoma"/>
              <a:ea typeface="+mn-ea"/>
              <a:cs typeface="+mn-cs"/>
            </a:endParaRPr>
          </a:p>
        </p:txBody>
      </p:sp>
      <p:sp>
        <p:nvSpPr>
          <p:cNvPr id="2" name="Title 1">
            <a:extLst>
              <a:ext uri="{FF2B5EF4-FFF2-40B4-BE49-F238E27FC236}">
                <a16:creationId xmlns:a16="http://schemas.microsoft.com/office/drawing/2014/main" id="{806028B7-D1DD-4A43-98BB-B15FB80155D2}"/>
              </a:ext>
            </a:extLst>
          </p:cNvPr>
          <p:cNvSpPr>
            <a:spLocks noGrp="1"/>
          </p:cNvSpPr>
          <p:nvPr>
            <p:ph type="title"/>
          </p:nvPr>
        </p:nvSpPr>
        <p:spPr>
          <a:xfrm>
            <a:off x="3523887" y="1821512"/>
            <a:ext cx="5472968" cy="1500475"/>
          </a:xfrm>
          <a:prstGeom prst="rect">
            <a:avLst/>
          </a:prstGeom>
          <a:solidFill>
            <a:schemeClr val="bg1"/>
          </a:solidFill>
        </p:spPr>
        <p:txBody>
          <a:bodyPr/>
          <a:lstStyle>
            <a:lvl1pPr>
              <a:defRPr sz="1600">
                <a:solidFill>
                  <a:schemeClr val="tx2"/>
                </a:solidFill>
                <a:latin typeface="+mn-lt"/>
              </a:defRPr>
            </a:lvl1pPr>
          </a:lstStyle>
          <a:p>
            <a:r>
              <a:rPr lang="en-US" dirty="0"/>
              <a:t>Click to edit Master title style</a:t>
            </a:r>
          </a:p>
        </p:txBody>
      </p:sp>
      <p:sp>
        <p:nvSpPr>
          <p:cNvPr id="6" name="Page Number">
            <a:extLst>
              <a:ext uri="{FF2B5EF4-FFF2-40B4-BE49-F238E27FC236}">
                <a16:creationId xmlns:a16="http://schemas.microsoft.com/office/drawing/2014/main" id="{DD38D696-ECB8-473D-97C3-2C4977B479B9}"/>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spTree>
    <p:extLst>
      <p:ext uri="{BB962C8B-B14F-4D97-AF65-F5344CB8AC3E}">
        <p14:creationId xmlns:p14="http://schemas.microsoft.com/office/powerpoint/2010/main" val="320253382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imple Callout">
    <p:spTree>
      <p:nvGrpSpPr>
        <p:cNvPr id="1" name=""/>
        <p:cNvGrpSpPr/>
        <p:nvPr/>
      </p:nvGrpSpPr>
      <p:grpSpPr>
        <a:xfrm>
          <a:off x="0" y="0"/>
          <a:ext cx="0" cy="0"/>
          <a:chOff x="0" y="0"/>
          <a:chExt cx="0" cy="0"/>
        </a:xfrm>
      </p:grpSpPr>
      <p:sp>
        <p:nvSpPr>
          <p:cNvPr id="5" name="Text">
            <a:extLst>
              <a:ext uri="{FF2B5EF4-FFF2-40B4-BE49-F238E27FC236}">
                <a16:creationId xmlns:a16="http://schemas.microsoft.com/office/drawing/2014/main" id="{20A1A377-F0DC-451D-AD18-E54E930A614B}"/>
              </a:ext>
            </a:extLst>
          </p:cNvPr>
          <p:cNvSpPr>
            <a:spLocks noGrp="1"/>
          </p:cNvSpPr>
          <p:nvPr>
            <p:ph type="body" sz="quarter" idx="10" hasCustomPrompt="1"/>
          </p:nvPr>
        </p:nvSpPr>
        <p:spPr>
          <a:xfrm>
            <a:off x="1371600" y="2059686"/>
            <a:ext cx="6400800" cy="1024128"/>
          </a:xfrm>
          <a:prstGeom prst="rect">
            <a:avLst/>
          </a:prstGeom>
          <a:ln>
            <a:noFill/>
            <a:extLst>
              <a:ext uri="{C807C97D-BFC1-408E-A445-0C87EB9F89A2}">
                <ask:lineSketchStyleProps xmlns:ask="http://schemas.microsoft.com/office/drawing/2018/sketchyshapes" sd="1219033472">
                  <a:custGeom>
                    <a:avLst/>
                    <a:gdLst>
                      <a:gd name="connsiteX0" fmla="*/ 0 w 6400800"/>
                      <a:gd name="connsiteY0" fmla="*/ 0 h 1024128"/>
                      <a:gd name="connsiteX1" fmla="*/ 448056 w 6400800"/>
                      <a:gd name="connsiteY1" fmla="*/ 0 h 1024128"/>
                      <a:gd name="connsiteX2" fmla="*/ 1216152 w 6400800"/>
                      <a:gd name="connsiteY2" fmla="*/ 0 h 1024128"/>
                      <a:gd name="connsiteX3" fmla="*/ 1920240 w 6400800"/>
                      <a:gd name="connsiteY3" fmla="*/ 0 h 1024128"/>
                      <a:gd name="connsiteX4" fmla="*/ 2368296 w 6400800"/>
                      <a:gd name="connsiteY4" fmla="*/ 0 h 1024128"/>
                      <a:gd name="connsiteX5" fmla="*/ 2944368 w 6400800"/>
                      <a:gd name="connsiteY5" fmla="*/ 0 h 1024128"/>
                      <a:gd name="connsiteX6" fmla="*/ 3712464 w 6400800"/>
                      <a:gd name="connsiteY6" fmla="*/ 0 h 1024128"/>
                      <a:gd name="connsiteX7" fmla="*/ 4352544 w 6400800"/>
                      <a:gd name="connsiteY7" fmla="*/ 0 h 1024128"/>
                      <a:gd name="connsiteX8" fmla="*/ 5056632 w 6400800"/>
                      <a:gd name="connsiteY8" fmla="*/ 0 h 1024128"/>
                      <a:gd name="connsiteX9" fmla="*/ 5632704 w 6400800"/>
                      <a:gd name="connsiteY9" fmla="*/ 0 h 1024128"/>
                      <a:gd name="connsiteX10" fmla="*/ 6400800 w 6400800"/>
                      <a:gd name="connsiteY10" fmla="*/ 0 h 1024128"/>
                      <a:gd name="connsiteX11" fmla="*/ 6400800 w 6400800"/>
                      <a:gd name="connsiteY11" fmla="*/ 532547 h 1024128"/>
                      <a:gd name="connsiteX12" fmla="*/ 6400800 w 6400800"/>
                      <a:gd name="connsiteY12" fmla="*/ 1024128 h 1024128"/>
                      <a:gd name="connsiteX13" fmla="*/ 5952744 w 6400800"/>
                      <a:gd name="connsiteY13" fmla="*/ 1024128 h 1024128"/>
                      <a:gd name="connsiteX14" fmla="*/ 5504688 w 6400800"/>
                      <a:gd name="connsiteY14" fmla="*/ 1024128 h 1024128"/>
                      <a:gd name="connsiteX15" fmla="*/ 4800600 w 6400800"/>
                      <a:gd name="connsiteY15" fmla="*/ 1024128 h 1024128"/>
                      <a:gd name="connsiteX16" fmla="*/ 4352544 w 6400800"/>
                      <a:gd name="connsiteY16" fmla="*/ 1024128 h 1024128"/>
                      <a:gd name="connsiteX17" fmla="*/ 3712464 w 6400800"/>
                      <a:gd name="connsiteY17" fmla="*/ 1024128 h 1024128"/>
                      <a:gd name="connsiteX18" fmla="*/ 3200400 w 6400800"/>
                      <a:gd name="connsiteY18" fmla="*/ 1024128 h 1024128"/>
                      <a:gd name="connsiteX19" fmla="*/ 2560320 w 6400800"/>
                      <a:gd name="connsiteY19" fmla="*/ 1024128 h 1024128"/>
                      <a:gd name="connsiteX20" fmla="*/ 1920240 w 6400800"/>
                      <a:gd name="connsiteY20" fmla="*/ 1024128 h 1024128"/>
                      <a:gd name="connsiteX21" fmla="*/ 1280160 w 6400800"/>
                      <a:gd name="connsiteY21" fmla="*/ 1024128 h 1024128"/>
                      <a:gd name="connsiteX22" fmla="*/ 640080 w 6400800"/>
                      <a:gd name="connsiteY22" fmla="*/ 1024128 h 1024128"/>
                      <a:gd name="connsiteX23" fmla="*/ 0 w 6400800"/>
                      <a:gd name="connsiteY23" fmla="*/ 1024128 h 1024128"/>
                      <a:gd name="connsiteX24" fmla="*/ 0 w 6400800"/>
                      <a:gd name="connsiteY24" fmla="*/ 501823 h 1024128"/>
                      <a:gd name="connsiteX25" fmla="*/ 0 w 6400800"/>
                      <a:gd name="connsiteY25" fmla="*/ 0 h 1024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400800" h="1024128" fill="none" extrusionOk="0">
                        <a:moveTo>
                          <a:pt x="0" y="0"/>
                        </a:moveTo>
                        <a:cubicBezTo>
                          <a:pt x="114003" y="2240"/>
                          <a:pt x="334853" y="8483"/>
                          <a:pt x="448056" y="0"/>
                        </a:cubicBezTo>
                        <a:cubicBezTo>
                          <a:pt x="561259" y="-8483"/>
                          <a:pt x="898673" y="32867"/>
                          <a:pt x="1216152" y="0"/>
                        </a:cubicBezTo>
                        <a:cubicBezTo>
                          <a:pt x="1533631" y="-32867"/>
                          <a:pt x="1777884" y="21873"/>
                          <a:pt x="1920240" y="0"/>
                        </a:cubicBezTo>
                        <a:cubicBezTo>
                          <a:pt x="2062596" y="-21873"/>
                          <a:pt x="2221069" y="21062"/>
                          <a:pt x="2368296" y="0"/>
                        </a:cubicBezTo>
                        <a:cubicBezTo>
                          <a:pt x="2515523" y="-21062"/>
                          <a:pt x="2687131" y="-25525"/>
                          <a:pt x="2944368" y="0"/>
                        </a:cubicBezTo>
                        <a:cubicBezTo>
                          <a:pt x="3201605" y="25525"/>
                          <a:pt x="3525093" y="-23965"/>
                          <a:pt x="3712464" y="0"/>
                        </a:cubicBezTo>
                        <a:cubicBezTo>
                          <a:pt x="3899835" y="23965"/>
                          <a:pt x="4160557" y="-24896"/>
                          <a:pt x="4352544" y="0"/>
                        </a:cubicBezTo>
                        <a:cubicBezTo>
                          <a:pt x="4544531" y="24896"/>
                          <a:pt x="4867664" y="-32301"/>
                          <a:pt x="5056632" y="0"/>
                        </a:cubicBezTo>
                        <a:cubicBezTo>
                          <a:pt x="5245600" y="32301"/>
                          <a:pt x="5477915" y="3001"/>
                          <a:pt x="5632704" y="0"/>
                        </a:cubicBezTo>
                        <a:cubicBezTo>
                          <a:pt x="5787493" y="-3001"/>
                          <a:pt x="6237857" y="22197"/>
                          <a:pt x="6400800" y="0"/>
                        </a:cubicBezTo>
                        <a:cubicBezTo>
                          <a:pt x="6396578" y="133146"/>
                          <a:pt x="6403251" y="296148"/>
                          <a:pt x="6400800" y="532547"/>
                        </a:cubicBezTo>
                        <a:cubicBezTo>
                          <a:pt x="6398349" y="768946"/>
                          <a:pt x="6381196" y="898683"/>
                          <a:pt x="6400800" y="1024128"/>
                        </a:cubicBezTo>
                        <a:cubicBezTo>
                          <a:pt x="6268239" y="1024008"/>
                          <a:pt x="6143268" y="1010020"/>
                          <a:pt x="5952744" y="1024128"/>
                        </a:cubicBezTo>
                        <a:cubicBezTo>
                          <a:pt x="5762220" y="1038236"/>
                          <a:pt x="5643066" y="1008549"/>
                          <a:pt x="5504688" y="1024128"/>
                        </a:cubicBezTo>
                        <a:cubicBezTo>
                          <a:pt x="5366310" y="1039707"/>
                          <a:pt x="5106931" y="1022226"/>
                          <a:pt x="4800600" y="1024128"/>
                        </a:cubicBezTo>
                        <a:cubicBezTo>
                          <a:pt x="4494269" y="1026030"/>
                          <a:pt x="4548652" y="1032944"/>
                          <a:pt x="4352544" y="1024128"/>
                        </a:cubicBezTo>
                        <a:cubicBezTo>
                          <a:pt x="4156436" y="1015312"/>
                          <a:pt x="3931114" y="1004365"/>
                          <a:pt x="3712464" y="1024128"/>
                        </a:cubicBezTo>
                        <a:cubicBezTo>
                          <a:pt x="3493814" y="1043891"/>
                          <a:pt x="3437052" y="1026545"/>
                          <a:pt x="3200400" y="1024128"/>
                        </a:cubicBezTo>
                        <a:cubicBezTo>
                          <a:pt x="2963748" y="1021711"/>
                          <a:pt x="2864624" y="1004544"/>
                          <a:pt x="2560320" y="1024128"/>
                        </a:cubicBezTo>
                        <a:cubicBezTo>
                          <a:pt x="2256016" y="1043712"/>
                          <a:pt x="2229375" y="1000575"/>
                          <a:pt x="1920240" y="1024128"/>
                        </a:cubicBezTo>
                        <a:cubicBezTo>
                          <a:pt x="1611105" y="1047681"/>
                          <a:pt x="1448612" y="1019113"/>
                          <a:pt x="1280160" y="1024128"/>
                        </a:cubicBezTo>
                        <a:cubicBezTo>
                          <a:pt x="1111708" y="1029143"/>
                          <a:pt x="922508" y="1019914"/>
                          <a:pt x="640080" y="1024128"/>
                        </a:cubicBezTo>
                        <a:cubicBezTo>
                          <a:pt x="357652" y="1028342"/>
                          <a:pt x="253574" y="1044160"/>
                          <a:pt x="0" y="1024128"/>
                        </a:cubicBezTo>
                        <a:cubicBezTo>
                          <a:pt x="-2269" y="848950"/>
                          <a:pt x="14764" y="685118"/>
                          <a:pt x="0" y="501823"/>
                        </a:cubicBezTo>
                        <a:cubicBezTo>
                          <a:pt x="-14764" y="318529"/>
                          <a:pt x="23002" y="223198"/>
                          <a:pt x="0" y="0"/>
                        </a:cubicBezTo>
                        <a:close/>
                      </a:path>
                      <a:path w="6400800" h="1024128" stroke="0" extrusionOk="0">
                        <a:moveTo>
                          <a:pt x="0" y="0"/>
                        </a:moveTo>
                        <a:cubicBezTo>
                          <a:pt x="257510" y="5952"/>
                          <a:pt x="323222" y="-23013"/>
                          <a:pt x="576072" y="0"/>
                        </a:cubicBezTo>
                        <a:cubicBezTo>
                          <a:pt x="828922" y="23013"/>
                          <a:pt x="906989" y="-3764"/>
                          <a:pt x="1024128" y="0"/>
                        </a:cubicBezTo>
                        <a:cubicBezTo>
                          <a:pt x="1141267" y="3764"/>
                          <a:pt x="1608844" y="14506"/>
                          <a:pt x="1792224" y="0"/>
                        </a:cubicBezTo>
                        <a:cubicBezTo>
                          <a:pt x="1975604" y="-14506"/>
                          <a:pt x="2125923" y="3677"/>
                          <a:pt x="2368296" y="0"/>
                        </a:cubicBezTo>
                        <a:cubicBezTo>
                          <a:pt x="2610669" y="-3677"/>
                          <a:pt x="2825109" y="26561"/>
                          <a:pt x="2944368" y="0"/>
                        </a:cubicBezTo>
                        <a:cubicBezTo>
                          <a:pt x="3063627" y="-26561"/>
                          <a:pt x="3353138" y="-4308"/>
                          <a:pt x="3712464" y="0"/>
                        </a:cubicBezTo>
                        <a:cubicBezTo>
                          <a:pt x="4071790" y="4308"/>
                          <a:pt x="4009888" y="23758"/>
                          <a:pt x="4224528" y="0"/>
                        </a:cubicBezTo>
                        <a:cubicBezTo>
                          <a:pt x="4439168" y="-23758"/>
                          <a:pt x="4697605" y="-12830"/>
                          <a:pt x="4992624" y="0"/>
                        </a:cubicBezTo>
                        <a:cubicBezTo>
                          <a:pt x="5287643" y="12830"/>
                          <a:pt x="5398489" y="34515"/>
                          <a:pt x="5760720" y="0"/>
                        </a:cubicBezTo>
                        <a:cubicBezTo>
                          <a:pt x="6122951" y="-34515"/>
                          <a:pt x="6246735" y="28921"/>
                          <a:pt x="6400800" y="0"/>
                        </a:cubicBezTo>
                        <a:cubicBezTo>
                          <a:pt x="6379169" y="250330"/>
                          <a:pt x="6388764" y="374694"/>
                          <a:pt x="6400800" y="532547"/>
                        </a:cubicBezTo>
                        <a:cubicBezTo>
                          <a:pt x="6412836" y="690400"/>
                          <a:pt x="6398280" y="916356"/>
                          <a:pt x="6400800" y="1024128"/>
                        </a:cubicBezTo>
                        <a:cubicBezTo>
                          <a:pt x="6284915" y="1021275"/>
                          <a:pt x="6077492" y="1042253"/>
                          <a:pt x="5952744" y="1024128"/>
                        </a:cubicBezTo>
                        <a:cubicBezTo>
                          <a:pt x="5827996" y="1006003"/>
                          <a:pt x="5563410" y="1037273"/>
                          <a:pt x="5184648" y="1024128"/>
                        </a:cubicBezTo>
                        <a:cubicBezTo>
                          <a:pt x="4805886" y="1010983"/>
                          <a:pt x="4901458" y="1045731"/>
                          <a:pt x="4672584" y="1024128"/>
                        </a:cubicBezTo>
                        <a:cubicBezTo>
                          <a:pt x="4443710" y="1002525"/>
                          <a:pt x="4282734" y="1016145"/>
                          <a:pt x="4032504" y="1024128"/>
                        </a:cubicBezTo>
                        <a:cubicBezTo>
                          <a:pt x="3782274" y="1032111"/>
                          <a:pt x="3608184" y="1005870"/>
                          <a:pt x="3264408" y="1024128"/>
                        </a:cubicBezTo>
                        <a:cubicBezTo>
                          <a:pt x="2920632" y="1042386"/>
                          <a:pt x="2836861" y="997002"/>
                          <a:pt x="2624328" y="1024128"/>
                        </a:cubicBezTo>
                        <a:cubicBezTo>
                          <a:pt x="2411795" y="1051254"/>
                          <a:pt x="2380197" y="1041522"/>
                          <a:pt x="2176272" y="1024128"/>
                        </a:cubicBezTo>
                        <a:cubicBezTo>
                          <a:pt x="1972347" y="1006734"/>
                          <a:pt x="1811281" y="1033774"/>
                          <a:pt x="1664208" y="1024128"/>
                        </a:cubicBezTo>
                        <a:cubicBezTo>
                          <a:pt x="1517135" y="1014482"/>
                          <a:pt x="1095838" y="1045874"/>
                          <a:pt x="896112" y="1024128"/>
                        </a:cubicBezTo>
                        <a:cubicBezTo>
                          <a:pt x="696386" y="1002382"/>
                          <a:pt x="368294" y="1032078"/>
                          <a:pt x="0" y="1024128"/>
                        </a:cubicBezTo>
                        <a:cubicBezTo>
                          <a:pt x="11432" y="882552"/>
                          <a:pt x="17460" y="773110"/>
                          <a:pt x="0" y="532547"/>
                        </a:cubicBezTo>
                        <a:cubicBezTo>
                          <a:pt x="-17460" y="291984"/>
                          <a:pt x="-24626" y="195263"/>
                          <a:pt x="0" y="0"/>
                        </a:cubicBezTo>
                        <a:close/>
                      </a:path>
                    </a:pathLst>
                  </a:custGeom>
                  <ask:type>
                    <ask:lineSketchNone/>
                  </ask:type>
                </ask:lineSketchStyleProps>
              </a:ext>
            </a:extLst>
          </a:ln>
        </p:spPr>
        <p:txBody>
          <a:bodyPr anchor="ctr">
            <a:normAutofit/>
          </a:bodyPr>
          <a:lstStyle>
            <a:lvl1pPr marL="0" indent="0" algn="ctr">
              <a:buNone/>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grpSp>
        <p:nvGrpSpPr>
          <p:cNvPr id="7" name="Group 6">
            <a:extLst>
              <a:ext uri="{FF2B5EF4-FFF2-40B4-BE49-F238E27FC236}">
                <a16:creationId xmlns:a16="http://schemas.microsoft.com/office/drawing/2014/main" id="{8EC484E3-124A-47D6-8B12-3738DF80AF05}"/>
              </a:ext>
              <a:ext uri="{C183D7F6-B498-43B3-948B-1728B52AA6E4}">
                <adec:decorative xmlns:adec="http://schemas.microsoft.com/office/drawing/2017/decorative" val="1"/>
              </a:ext>
            </a:extLst>
          </p:cNvPr>
          <p:cNvGrpSpPr/>
          <p:nvPr userDrawn="1"/>
        </p:nvGrpSpPr>
        <p:grpSpPr>
          <a:xfrm>
            <a:off x="1114753" y="1822294"/>
            <a:ext cx="474784" cy="474784"/>
            <a:chOff x="1503190" y="2206870"/>
            <a:chExt cx="633045" cy="633045"/>
          </a:xfrm>
        </p:grpSpPr>
        <p:cxnSp>
          <p:nvCxnSpPr>
            <p:cNvPr id="8" name="Straight Connector 7">
              <a:extLst>
                <a:ext uri="{FF2B5EF4-FFF2-40B4-BE49-F238E27FC236}">
                  <a16:creationId xmlns:a16="http://schemas.microsoft.com/office/drawing/2014/main" id="{97047BEA-0185-4428-83CD-C2CCF102CDC1}"/>
                </a:ext>
              </a:extLst>
            </p:cNvPr>
            <p:cNvCxnSpPr>
              <a:cxnSpLocks/>
            </p:cNvCxnSpPr>
            <p:nvPr/>
          </p:nvCxnSpPr>
          <p:spPr>
            <a:xfrm flipV="1">
              <a:off x="1553419"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BB4A0406-8E88-4181-A084-F1E09631C2E4}"/>
                </a:ext>
              </a:extLst>
            </p:cNvPr>
            <p:cNvCxnSpPr>
              <a:cxnSpLocks/>
            </p:cNvCxnSpPr>
            <p:nvPr/>
          </p:nvCxnSpPr>
          <p:spPr>
            <a:xfrm rot="5400000" flipV="1">
              <a:off x="1819713"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grpSp>
        <p:nvGrpSpPr>
          <p:cNvPr id="13" name="Group 12">
            <a:extLst>
              <a:ext uri="{FF2B5EF4-FFF2-40B4-BE49-F238E27FC236}">
                <a16:creationId xmlns:a16="http://schemas.microsoft.com/office/drawing/2014/main" id="{F3A41340-23BB-4726-9CB7-A4F56882D50A}"/>
              </a:ext>
              <a:ext uri="{C183D7F6-B498-43B3-948B-1728B52AA6E4}">
                <adec:decorative xmlns:adec="http://schemas.microsoft.com/office/drawing/2017/decorative" val="1"/>
              </a:ext>
            </a:extLst>
          </p:cNvPr>
          <p:cNvGrpSpPr/>
          <p:nvPr userDrawn="1"/>
        </p:nvGrpSpPr>
        <p:grpSpPr>
          <a:xfrm rot="10800000">
            <a:off x="7547978" y="2846422"/>
            <a:ext cx="474784" cy="474784"/>
            <a:chOff x="1511836" y="2206870"/>
            <a:chExt cx="633045" cy="633045"/>
          </a:xfrm>
        </p:grpSpPr>
        <p:cxnSp>
          <p:nvCxnSpPr>
            <p:cNvPr id="14" name="Straight Connector 13">
              <a:extLst>
                <a:ext uri="{FF2B5EF4-FFF2-40B4-BE49-F238E27FC236}">
                  <a16:creationId xmlns:a16="http://schemas.microsoft.com/office/drawing/2014/main" id="{AA46C6C1-5E6D-4844-89AC-AE75A12818E1}"/>
                </a:ext>
              </a:extLst>
            </p:cNvPr>
            <p:cNvCxnSpPr>
              <a:cxnSpLocks/>
            </p:cNvCxnSpPr>
            <p:nvPr/>
          </p:nvCxnSpPr>
          <p:spPr>
            <a:xfrm flipV="1">
              <a:off x="1561884" y="2206870"/>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cxnSp>
          <p:nvCxnSpPr>
            <p:cNvPr id="15" name="Straight Connector 14">
              <a:extLst>
                <a:ext uri="{FF2B5EF4-FFF2-40B4-BE49-F238E27FC236}">
                  <a16:creationId xmlns:a16="http://schemas.microsoft.com/office/drawing/2014/main" id="{CE3B8023-386E-4231-9B54-4F983B4E81D9}"/>
                </a:ext>
              </a:extLst>
            </p:cNvPr>
            <p:cNvCxnSpPr>
              <a:cxnSpLocks/>
            </p:cNvCxnSpPr>
            <p:nvPr/>
          </p:nvCxnSpPr>
          <p:spPr>
            <a:xfrm rot="5400000" flipV="1">
              <a:off x="1828359" y="1899583"/>
              <a:ext cx="0" cy="633045"/>
            </a:xfrm>
            <a:prstGeom prst="line">
              <a:avLst/>
            </a:prstGeom>
            <a:ln w="76200">
              <a:solidFill>
                <a:schemeClr val="tx2"/>
              </a:solidFill>
            </a:ln>
          </p:spPr>
          <p:style>
            <a:lnRef idx="1">
              <a:schemeClr val="accent2"/>
            </a:lnRef>
            <a:fillRef idx="0">
              <a:schemeClr val="accent2"/>
            </a:fillRef>
            <a:effectRef idx="0">
              <a:schemeClr val="accent2"/>
            </a:effectRef>
            <a:fontRef idx="minor">
              <a:schemeClr val="tx1"/>
            </a:fontRef>
          </p:style>
        </p:cxnSp>
      </p:grpSp>
      <p:sp>
        <p:nvSpPr>
          <p:cNvPr id="12" name="Page Number">
            <a:extLst>
              <a:ext uri="{FF2B5EF4-FFF2-40B4-BE49-F238E27FC236}">
                <a16:creationId xmlns:a16="http://schemas.microsoft.com/office/drawing/2014/main" id="{EE4A65FC-086F-464B-8207-2570400E7A4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6" name="WSE logo">
            <a:extLst>
              <a:ext uri="{FF2B5EF4-FFF2-40B4-BE49-F238E27FC236}">
                <a16:creationId xmlns:a16="http://schemas.microsoft.com/office/drawing/2014/main" id="{0B81A465-587E-44B8-B00B-02F8C2007E3E}"/>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2270715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3 Items and Text - Simple">
    <p:spTree>
      <p:nvGrpSpPr>
        <p:cNvPr id="1" name=""/>
        <p:cNvGrpSpPr/>
        <p:nvPr/>
      </p:nvGrpSpPr>
      <p:grpSpPr>
        <a:xfrm>
          <a:off x="0" y="0"/>
          <a:ext cx="0" cy="0"/>
          <a:chOff x="0" y="0"/>
          <a:chExt cx="0" cy="0"/>
        </a:xfrm>
      </p:grpSpPr>
      <p:sp>
        <p:nvSpPr>
          <p:cNvPr id="12" name="Title">
            <a:extLst>
              <a:ext uri="{FF2B5EF4-FFF2-40B4-BE49-F238E27FC236}">
                <a16:creationId xmlns:a16="http://schemas.microsoft.com/office/drawing/2014/main" id="{A9969320-F42D-4BA1-8841-D6ABE618C398}"/>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6942438" cy="31694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788039"/>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6942438" cy="31694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6942438" cy="31694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36691"/>
            <a:ext cx="6942438"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14" name="Page Number">
            <a:extLst>
              <a:ext uri="{FF2B5EF4-FFF2-40B4-BE49-F238E27FC236}">
                <a16:creationId xmlns:a16="http://schemas.microsoft.com/office/drawing/2014/main" id="{FDDCEC8F-2C58-466A-B78D-B21B7AC0B1B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5" name="WSE logo">
            <a:extLst>
              <a:ext uri="{FF2B5EF4-FFF2-40B4-BE49-F238E27FC236}">
                <a16:creationId xmlns:a16="http://schemas.microsoft.com/office/drawing/2014/main" id="{53D41192-9C77-467F-9EF0-3D499A0935CD}"/>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939376756"/>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6 Items and Text">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FD5D22EA-DA0F-4003-95BD-68EF68F107D8}"/>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26" name="Rectangle 25">
            <a:extLst>
              <a:ext uri="{FF2B5EF4-FFF2-40B4-BE49-F238E27FC236}">
                <a16:creationId xmlns:a16="http://schemas.microsoft.com/office/drawing/2014/main" id="{3D29B067-FC08-4D13-A58F-B927560B51D9}"/>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4" name="Item 1 Title">
            <a:extLst>
              <a:ext uri="{FF2B5EF4-FFF2-40B4-BE49-F238E27FC236}">
                <a16:creationId xmlns:a16="http://schemas.microsoft.com/office/drawing/2014/main" id="{9034A217-D3D6-4202-8E9F-F36C90A940A2}"/>
              </a:ext>
            </a:extLst>
          </p:cNvPr>
          <p:cNvSpPr>
            <a:spLocks noGrp="1"/>
          </p:cNvSpPr>
          <p:nvPr>
            <p:ph type="body" sz="quarter" idx="21"/>
          </p:nvPr>
        </p:nvSpPr>
        <p:spPr>
          <a:xfrm>
            <a:off x="1676897" y="1416362"/>
            <a:ext cx="2895103" cy="31694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5" name="Item 1 Text">
            <a:extLst>
              <a:ext uri="{FF2B5EF4-FFF2-40B4-BE49-F238E27FC236}">
                <a16:creationId xmlns:a16="http://schemas.microsoft.com/office/drawing/2014/main" id="{33BAD677-83D8-40A2-BACC-37416269DE02}"/>
              </a:ext>
            </a:extLst>
          </p:cNvPr>
          <p:cNvSpPr>
            <a:spLocks noGrp="1"/>
          </p:cNvSpPr>
          <p:nvPr>
            <p:ph type="body" sz="quarter" idx="22"/>
          </p:nvPr>
        </p:nvSpPr>
        <p:spPr>
          <a:xfrm>
            <a:off x="1676897" y="174283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6" name="Item 2 Title">
            <a:extLst>
              <a:ext uri="{FF2B5EF4-FFF2-40B4-BE49-F238E27FC236}">
                <a16:creationId xmlns:a16="http://schemas.microsoft.com/office/drawing/2014/main" id="{0ADB9006-E953-4BF3-8775-AC491016CA28}"/>
              </a:ext>
            </a:extLst>
          </p:cNvPr>
          <p:cNvSpPr>
            <a:spLocks noGrp="1"/>
          </p:cNvSpPr>
          <p:nvPr>
            <p:ph type="body" sz="quarter" idx="23"/>
          </p:nvPr>
        </p:nvSpPr>
        <p:spPr>
          <a:xfrm>
            <a:off x="1676897" y="2465012"/>
            <a:ext cx="2895103" cy="31694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7" name="Item 2 Text">
            <a:extLst>
              <a:ext uri="{FF2B5EF4-FFF2-40B4-BE49-F238E27FC236}">
                <a16:creationId xmlns:a16="http://schemas.microsoft.com/office/drawing/2014/main" id="{D1C23B3C-B769-45CD-A360-A8F635A4253A}"/>
              </a:ext>
            </a:extLst>
          </p:cNvPr>
          <p:cNvSpPr>
            <a:spLocks noGrp="1"/>
          </p:cNvSpPr>
          <p:nvPr>
            <p:ph type="body" sz="quarter" idx="24"/>
          </p:nvPr>
        </p:nvSpPr>
        <p:spPr>
          <a:xfrm>
            <a:off x="1676897"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8" name="ITem 3 Title">
            <a:extLst>
              <a:ext uri="{FF2B5EF4-FFF2-40B4-BE49-F238E27FC236}">
                <a16:creationId xmlns:a16="http://schemas.microsoft.com/office/drawing/2014/main" id="{9F90BECE-4540-471E-8091-719EC4FA05F7}"/>
              </a:ext>
            </a:extLst>
          </p:cNvPr>
          <p:cNvSpPr>
            <a:spLocks noGrp="1"/>
          </p:cNvSpPr>
          <p:nvPr>
            <p:ph type="body" sz="quarter" idx="25"/>
          </p:nvPr>
        </p:nvSpPr>
        <p:spPr>
          <a:xfrm>
            <a:off x="1676897" y="3513663"/>
            <a:ext cx="2895103" cy="31694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9" name="Item 3 Text">
            <a:extLst>
              <a:ext uri="{FF2B5EF4-FFF2-40B4-BE49-F238E27FC236}">
                <a16:creationId xmlns:a16="http://schemas.microsoft.com/office/drawing/2014/main" id="{ED72E041-964B-4181-B257-1EE6C8213AA5}"/>
              </a:ext>
            </a:extLst>
          </p:cNvPr>
          <p:cNvSpPr>
            <a:spLocks noGrp="1"/>
          </p:cNvSpPr>
          <p:nvPr>
            <p:ph type="body" sz="quarter" idx="26"/>
          </p:nvPr>
        </p:nvSpPr>
        <p:spPr>
          <a:xfrm>
            <a:off x="1676897" y="3849661"/>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40" name="Item 4 Title">
            <a:extLst>
              <a:ext uri="{FF2B5EF4-FFF2-40B4-BE49-F238E27FC236}">
                <a16:creationId xmlns:a16="http://schemas.microsoft.com/office/drawing/2014/main" id="{6C648141-3B1A-4A5B-A08A-B937DA82B379}"/>
              </a:ext>
            </a:extLst>
          </p:cNvPr>
          <p:cNvSpPr>
            <a:spLocks noGrp="1"/>
          </p:cNvSpPr>
          <p:nvPr>
            <p:ph type="body" sz="quarter" idx="27"/>
          </p:nvPr>
        </p:nvSpPr>
        <p:spPr>
          <a:xfrm>
            <a:off x="5724232" y="1416361"/>
            <a:ext cx="2895103" cy="31694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41" name="Item 4 Text">
            <a:extLst>
              <a:ext uri="{FF2B5EF4-FFF2-40B4-BE49-F238E27FC236}">
                <a16:creationId xmlns:a16="http://schemas.microsoft.com/office/drawing/2014/main" id="{A46F24BA-C9D1-4501-95F5-C0354BAA510C}"/>
              </a:ext>
            </a:extLst>
          </p:cNvPr>
          <p:cNvSpPr>
            <a:spLocks noGrp="1"/>
          </p:cNvSpPr>
          <p:nvPr>
            <p:ph type="body" sz="quarter" idx="28"/>
          </p:nvPr>
        </p:nvSpPr>
        <p:spPr>
          <a:xfrm>
            <a:off x="5724232" y="1742834"/>
            <a:ext cx="2895103" cy="548544"/>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42" name="Item 5 Title">
            <a:extLst>
              <a:ext uri="{FF2B5EF4-FFF2-40B4-BE49-F238E27FC236}">
                <a16:creationId xmlns:a16="http://schemas.microsoft.com/office/drawing/2014/main" id="{199E24F4-ADFC-407D-A87C-57876863862E}"/>
              </a:ext>
            </a:extLst>
          </p:cNvPr>
          <p:cNvSpPr>
            <a:spLocks noGrp="1"/>
          </p:cNvSpPr>
          <p:nvPr>
            <p:ph type="body" sz="quarter" idx="29"/>
          </p:nvPr>
        </p:nvSpPr>
        <p:spPr>
          <a:xfrm>
            <a:off x="5724232" y="2465011"/>
            <a:ext cx="2895103" cy="31694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43" name="Item 5 Text">
            <a:extLst>
              <a:ext uri="{FF2B5EF4-FFF2-40B4-BE49-F238E27FC236}">
                <a16:creationId xmlns:a16="http://schemas.microsoft.com/office/drawing/2014/main" id="{06BC9547-5CA5-4871-A52E-478C55785DAA}"/>
              </a:ext>
            </a:extLst>
          </p:cNvPr>
          <p:cNvSpPr>
            <a:spLocks noGrp="1"/>
          </p:cNvSpPr>
          <p:nvPr>
            <p:ph type="body" sz="quarter" idx="30"/>
          </p:nvPr>
        </p:nvSpPr>
        <p:spPr>
          <a:xfrm>
            <a:off x="5724232" y="2801009"/>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44" name="Item 6 Title">
            <a:extLst>
              <a:ext uri="{FF2B5EF4-FFF2-40B4-BE49-F238E27FC236}">
                <a16:creationId xmlns:a16="http://schemas.microsoft.com/office/drawing/2014/main" id="{64F76CE0-35A5-4304-920D-2B9471C0FBDC}"/>
              </a:ext>
            </a:extLst>
          </p:cNvPr>
          <p:cNvSpPr>
            <a:spLocks noGrp="1"/>
          </p:cNvSpPr>
          <p:nvPr>
            <p:ph type="body" sz="quarter" idx="31"/>
          </p:nvPr>
        </p:nvSpPr>
        <p:spPr>
          <a:xfrm>
            <a:off x="5724232" y="3518014"/>
            <a:ext cx="2895103" cy="31694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45" name="Item 6 Text">
            <a:extLst>
              <a:ext uri="{FF2B5EF4-FFF2-40B4-BE49-F238E27FC236}">
                <a16:creationId xmlns:a16="http://schemas.microsoft.com/office/drawing/2014/main" id="{DD69F438-DA31-4E08-BF66-576904C0656C}"/>
              </a:ext>
            </a:extLst>
          </p:cNvPr>
          <p:cNvSpPr>
            <a:spLocks noGrp="1"/>
          </p:cNvSpPr>
          <p:nvPr>
            <p:ph type="body" sz="quarter" idx="32"/>
          </p:nvPr>
        </p:nvSpPr>
        <p:spPr>
          <a:xfrm>
            <a:off x="5724232" y="3844485"/>
            <a:ext cx="2895103" cy="548640"/>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20" name="Page Number">
            <a:extLst>
              <a:ext uri="{FF2B5EF4-FFF2-40B4-BE49-F238E27FC236}">
                <a16:creationId xmlns:a16="http://schemas.microsoft.com/office/drawing/2014/main" id="{9F557C48-BE62-4248-9796-19772B87DE8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21" name="WSE logo">
            <a:extLst>
              <a:ext uri="{FF2B5EF4-FFF2-40B4-BE49-F238E27FC236}">
                <a16:creationId xmlns:a16="http://schemas.microsoft.com/office/drawing/2014/main" id="{6CB826C5-83CA-46C3-BD25-55E75A1EF0C1}"/>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418732825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4 Items and Text - Simple">
    <p:spTree>
      <p:nvGrpSpPr>
        <p:cNvPr id="1" name=""/>
        <p:cNvGrpSpPr/>
        <p:nvPr/>
      </p:nvGrpSpPr>
      <p:grpSpPr>
        <a:xfrm>
          <a:off x="0" y="0"/>
          <a:ext cx="0" cy="0"/>
          <a:chOff x="0" y="0"/>
          <a:chExt cx="0" cy="0"/>
        </a:xfrm>
      </p:grpSpPr>
      <p:sp>
        <p:nvSpPr>
          <p:cNvPr id="9" name="Title">
            <a:extLst>
              <a:ext uri="{FF2B5EF4-FFF2-40B4-BE49-F238E27FC236}">
                <a16:creationId xmlns:a16="http://schemas.microsoft.com/office/drawing/2014/main" id="{95812EB8-9C15-3D45-A153-203E42E9854C}"/>
              </a:ext>
            </a:extLst>
          </p:cNvPr>
          <p:cNvSpPr>
            <a:spLocks noGrp="1"/>
          </p:cNvSpPr>
          <p:nvPr>
            <p:ph type="title" hasCustomPrompt="1"/>
          </p:nvPr>
        </p:nvSpPr>
        <p:spPr>
          <a:xfrm>
            <a:off x="530351" y="107119"/>
            <a:ext cx="8088983" cy="857542"/>
          </a:xfrm>
          <a:prstGeom prst="rect">
            <a:avLst/>
          </a:prstGeom>
        </p:spPr>
        <p:txBody>
          <a:bodyPr anchor="b"/>
          <a:lstStyle>
            <a:lvl1pPr>
              <a:defRPr sz="3000" b="1">
                <a:solidFill>
                  <a:schemeClr val="tx2"/>
                </a:solidFill>
              </a:defRPr>
            </a:lvl1pPr>
          </a:lstStyle>
          <a:p>
            <a:r>
              <a:rPr lang="en-US" dirty="0"/>
              <a:t>Click to add title</a:t>
            </a:r>
          </a:p>
        </p:txBody>
      </p:sp>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0352" y="1389888"/>
            <a:ext cx="8096622" cy="1523999"/>
          </a:xfrm>
          <a:prstGeom prst="rect">
            <a:avLst/>
          </a:prstGeom>
          <a:ln w="6350">
            <a:noFill/>
          </a:ln>
        </p:spPr>
        <p:txBody>
          <a:bodyPr>
            <a:noAutofit/>
          </a:bodyPr>
          <a:lstStyle>
            <a:lvl1pPr marL="231775" indent="-231775"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30188">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dirty="0"/>
              <a:t>Click to add bullets</a:t>
            </a:r>
          </a:p>
          <a:p>
            <a:pPr lvl="1"/>
            <a:r>
              <a:rPr lang="en-US" dirty="0"/>
              <a:t>Second level</a:t>
            </a:r>
          </a:p>
          <a:p>
            <a:pPr lvl="2"/>
            <a:r>
              <a:rPr lang="en-US" dirty="0"/>
              <a:t>Third level</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530351" y="3058846"/>
            <a:ext cx="8088983" cy="1523999"/>
          </a:xfrm>
          <a:prstGeom prst="rect">
            <a:avLst/>
          </a:prstGeom>
          <a:ln w="6350">
            <a:noFill/>
          </a:ln>
        </p:spPr>
        <p:txBody>
          <a:bodyPr>
            <a:noAutofit/>
          </a:bodyPr>
          <a:lstStyle>
            <a:lvl1pPr marL="231775" indent="-231775"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marR="0" indent="-230188" algn="l" defTabSz="685800" rtl="0" eaLnBrk="1" fontAlgn="auto" latinLnBrk="0" hangingPunct="1">
              <a:lnSpc>
                <a:spcPct val="90000"/>
              </a:lnSpc>
              <a:spcBef>
                <a:spcPts val="375"/>
              </a:spcBef>
              <a:spcAft>
                <a:spcPts val="0"/>
              </a:spcAft>
              <a:buClr>
                <a:srgbClr val="092C74"/>
              </a:buClr>
              <a:buSzTx/>
              <a:buFont typeface="Courier New" panose="02070309020205020404" pitchFamily="49" charset="0"/>
              <a:buChar char="o"/>
              <a:tabLst/>
              <a:defRPr sz="1600"/>
            </a:lvl2pPr>
            <a:lvl3pPr marL="914400" indent="-228600">
              <a:buClr>
                <a:srgbClr val="092C74"/>
              </a:buClr>
              <a:buFont typeface="Arial" panose="020B0604020202020204" pitchFamily="34" charset="0"/>
              <a:buChar char="•"/>
              <a:defRPr sz="1600"/>
            </a:lvl3pPr>
          </a:lstStyle>
          <a:p>
            <a:pPr lvl="0"/>
            <a:r>
              <a:rPr lang="en-US" dirty="0"/>
              <a:t>Click to add bullets</a:t>
            </a:r>
          </a:p>
          <a:p>
            <a:pPr lvl="1"/>
            <a:r>
              <a:rPr lang="en-US" dirty="0"/>
              <a:t>Second level</a:t>
            </a:r>
          </a:p>
          <a:p>
            <a:pPr lvl="2"/>
            <a:r>
              <a:rPr lang="en-US" dirty="0"/>
              <a:t>Third level</a:t>
            </a:r>
          </a:p>
          <a:p>
            <a:pPr lvl="1"/>
            <a:endParaRPr lang="en-US" dirty="0"/>
          </a:p>
        </p:txBody>
      </p:sp>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pic>
        <p:nvPicPr>
          <p:cNvPr id="16" name="WSE logo">
            <a:extLst>
              <a:ext uri="{FF2B5EF4-FFF2-40B4-BE49-F238E27FC236}">
                <a16:creationId xmlns:a16="http://schemas.microsoft.com/office/drawing/2014/main" id="{9BB8FB21-BFAB-4131-ADE3-626699BE3E86}"/>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32164228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 Items and Text - Numbers">
    <p:spTree>
      <p:nvGrpSpPr>
        <p:cNvPr id="1" name=""/>
        <p:cNvGrpSpPr/>
        <p:nvPr/>
      </p:nvGrpSpPr>
      <p:grpSpPr>
        <a:xfrm>
          <a:off x="0" y="0"/>
          <a:ext cx="0" cy="0"/>
          <a:chOff x="0" y="0"/>
          <a:chExt cx="0" cy="0"/>
        </a:xfrm>
      </p:grpSpPr>
      <p:sp>
        <p:nvSpPr>
          <p:cNvPr id="14" name="Title">
            <a:extLst>
              <a:ext uri="{FF2B5EF4-FFF2-40B4-BE49-F238E27FC236}">
                <a16:creationId xmlns:a16="http://schemas.microsoft.com/office/drawing/2014/main" id="{7AA35A02-5774-42F0-A1FA-B29AFC5020FF}"/>
              </a:ext>
            </a:extLst>
          </p:cNvPr>
          <p:cNvSpPr>
            <a:spLocks noGrp="1"/>
          </p:cNvSpPr>
          <p:nvPr>
            <p:ph type="title" hasCustomPrompt="1"/>
          </p:nvPr>
        </p:nvSpPr>
        <p:spPr>
          <a:xfrm>
            <a:off x="533919" y="107117"/>
            <a:ext cx="8085415" cy="857543"/>
          </a:xfrm>
          <a:prstGeom prst="rect">
            <a:avLst/>
          </a:prstGeom>
        </p:spPr>
        <p:txBody>
          <a:bodyPr anchor="b"/>
          <a:lstStyle>
            <a:lvl1pPr>
              <a:defRPr sz="3000" b="1">
                <a:solidFill>
                  <a:schemeClr val="tx2"/>
                </a:solidFill>
              </a:defRPr>
            </a:lvl1pPr>
          </a:lstStyle>
          <a:p>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2670292" cy="509105"/>
          </a:xfrm>
          <a:prstGeom prst="rect">
            <a:avLst/>
          </a:prstGeom>
        </p:spPr>
        <p:txBody>
          <a:bodyPr anchor="ct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3587995" cy="2317872"/>
          </a:xfrm>
          <a:prstGeom prst="rect">
            <a:avLst/>
          </a:prstGeom>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9675" y="1407603"/>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5943601" y="1411274"/>
            <a:ext cx="2664068" cy="509105"/>
          </a:xfrm>
          <a:prstGeom prst="rect">
            <a:avLst/>
          </a:prstGeom>
        </p:spPr>
        <p:txBody>
          <a:bodyPr anchor="ct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9675" y="2244604"/>
            <a:ext cx="3587995" cy="2317872"/>
          </a:xfrm>
          <a:prstGeom prst="rect">
            <a:avLst/>
          </a:prstGeom>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5" name="WSE logo">
            <a:extLst>
              <a:ext uri="{FF2B5EF4-FFF2-40B4-BE49-F238E27FC236}">
                <a16:creationId xmlns:a16="http://schemas.microsoft.com/office/drawing/2014/main" id="{20DC7941-9718-4A82-83B9-1DDFA28D55AE}"/>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5601735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3 Items and Text - Numbers">
    <p:spTree>
      <p:nvGrpSpPr>
        <p:cNvPr id="1" name=""/>
        <p:cNvGrpSpPr/>
        <p:nvPr/>
      </p:nvGrpSpPr>
      <p:grpSpPr>
        <a:xfrm>
          <a:off x="0" y="0"/>
          <a:ext cx="0" cy="0"/>
          <a:chOff x="0" y="0"/>
          <a:chExt cx="0" cy="0"/>
        </a:xfrm>
      </p:grpSpPr>
      <p:sp>
        <p:nvSpPr>
          <p:cNvPr id="15" name="Title">
            <a:extLst>
              <a:ext uri="{FF2B5EF4-FFF2-40B4-BE49-F238E27FC236}">
                <a16:creationId xmlns:a16="http://schemas.microsoft.com/office/drawing/2014/main" id="{295453A6-EC5B-4B81-81A5-76D3459C4266}"/>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1"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53" name="Item 1 Title">
            <a:extLst>
              <a:ext uri="{FF2B5EF4-FFF2-40B4-BE49-F238E27FC236}">
                <a16:creationId xmlns:a16="http://schemas.microsoft.com/office/drawing/2014/main" id="{564750F6-2603-4368-BB0A-EA5F9650E23E}"/>
              </a:ext>
            </a:extLst>
          </p:cNvPr>
          <p:cNvSpPr>
            <a:spLocks noGrp="1"/>
          </p:cNvSpPr>
          <p:nvPr>
            <p:ph type="body" sz="quarter" idx="21" hasCustomPrompt="1"/>
          </p:nvPr>
        </p:nvSpPr>
        <p:spPr>
          <a:xfrm>
            <a:off x="1454034" y="1411274"/>
            <a:ext cx="1580401" cy="509105"/>
          </a:xfrm>
          <a:prstGeom prst="rect">
            <a:avLst/>
          </a:prstGeom>
        </p:spPr>
        <p:txBody>
          <a:bodyPr anchor="ct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2244604"/>
            <a:ext cx="2498103" cy="2317872"/>
          </a:xfrm>
          <a:prstGeom prst="rect">
            <a:avLst/>
          </a:prstGeom>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8"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56" name="Item 2 Title">
            <a:extLst>
              <a:ext uri="{FF2B5EF4-FFF2-40B4-BE49-F238E27FC236}">
                <a16:creationId xmlns:a16="http://schemas.microsoft.com/office/drawing/2014/main" id="{775C0911-DC78-438D-982E-EE27D2BE8237}"/>
              </a:ext>
            </a:extLst>
          </p:cNvPr>
          <p:cNvSpPr>
            <a:spLocks noGrp="1"/>
          </p:cNvSpPr>
          <p:nvPr>
            <p:ph type="body" sz="quarter" idx="27" hasCustomPrompt="1"/>
          </p:nvPr>
        </p:nvSpPr>
        <p:spPr>
          <a:xfrm>
            <a:off x="4240650" y="1411274"/>
            <a:ext cx="1580401" cy="509105"/>
          </a:xfrm>
          <a:prstGeom prst="rect">
            <a:avLst/>
          </a:prstGeom>
        </p:spPr>
        <p:txBody>
          <a:bodyPr anchor="ct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2244604"/>
            <a:ext cx="2498103" cy="2317872"/>
          </a:xfrm>
          <a:prstGeom prst="rect">
            <a:avLst/>
          </a:prstGeom>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6" y="1411274"/>
            <a:ext cx="778180" cy="509105"/>
          </a:xfrm>
          <a:prstGeom prst="rect">
            <a:avLst/>
          </a:prstGeom>
        </p:spPr>
        <p:txBody>
          <a:bodyPr anchor="ctr">
            <a:noAutofit/>
          </a:bodyPr>
          <a:lstStyle>
            <a:lvl1pPr marL="0" indent="0" algn="ctr">
              <a:buNone/>
              <a:defRPr sz="3000" b="1">
                <a:solidFill>
                  <a:schemeClr val="tx2"/>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59" name="Item 3 Title">
            <a:extLst>
              <a:ext uri="{FF2B5EF4-FFF2-40B4-BE49-F238E27FC236}">
                <a16:creationId xmlns:a16="http://schemas.microsoft.com/office/drawing/2014/main" id="{6B8167EF-94E2-4549-81E1-E9702B15C161}"/>
              </a:ext>
            </a:extLst>
          </p:cNvPr>
          <p:cNvSpPr>
            <a:spLocks noGrp="1"/>
          </p:cNvSpPr>
          <p:nvPr>
            <p:ph type="body" sz="quarter" idx="30" hasCustomPrompt="1"/>
          </p:nvPr>
        </p:nvSpPr>
        <p:spPr>
          <a:xfrm>
            <a:off x="7027269" y="1411274"/>
            <a:ext cx="1580401" cy="509105"/>
          </a:xfrm>
          <a:prstGeom prst="rect">
            <a:avLst/>
          </a:prstGeom>
        </p:spPr>
        <p:txBody>
          <a:bodyPr anchor="ct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2244604"/>
            <a:ext cx="2498103" cy="2317872"/>
          </a:xfrm>
          <a:prstGeom prst="rect">
            <a:avLst/>
          </a:prstGeom>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8" name="WSE logo">
            <a:extLst>
              <a:ext uri="{FF2B5EF4-FFF2-40B4-BE49-F238E27FC236}">
                <a16:creationId xmlns:a16="http://schemas.microsoft.com/office/drawing/2014/main" id="{80F1C36A-58C0-4A77-B709-5E152A98E618}"/>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1980867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4 Items and Text - Simple">
    <p:spTree>
      <p:nvGrpSpPr>
        <p:cNvPr id="1" name=""/>
        <p:cNvGrpSpPr/>
        <p:nvPr/>
      </p:nvGrpSpPr>
      <p:grpSpPr>
        <a:xfrm>
          <a:off x="0" y="0"/>
          <a:ext cx="0" cy="0"/>
          <a:chOff x="0" y="0"/>
          <a:chExt cx="0" cy="0"/>
        </a:xfrm>
      </p:grpSpPr>
      <p:sp>
        <p:nvSpPr>
          <p:cNvPr id="17" name="Title">
            <a:extLst>
              <a:ext uri="{FF2B5EF4-FFF2-40B4-BE49-F238E27FC236}">
                <a16:creationId xmlns:a16="http://schemas.microsoft.com/office/drawing/2014/main" id="{562DE9AC-3143-4C46-8BEE-302ABA5A6509}"/>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463046"/>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947761"/>
            <a:ext cx="1817849" cy="2582141"/>
          </a:xfrm>
          <a:prstGeom prst="rect">
            <a:avLst/>
          </a:prstGeom>
        </p:spPr>
        <p:txBody>
          <a:bodyPr>
            <a:noAutofit/>
          </a:bodyPr>
          <a:lstStyle>
            <a:lvl1pPr marL="117475" indent="-117475"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rgbClr val="092C74"/>
              </a:buClr>
              <a:buFont typeface="Courier New" panose="02070309020205020404" pitchFamily="49" charset="0"/>
              <a:buChar char="o"/>
              <a:defRPr sz="1400"/>
            </a:lvl2pPr>
          </a:lstStyle>
          <a:p>
            <a:pPr lvl="0"/>
            <a:r>
              <a:rPr lang="en-US" noProof="0" dirty="0"/>
              <a:t>Click to add bullets</a:t>
            </a:r>
          </a:p>
          <a:p>
            <a:pPr lvl="1"/>
            <a:r>
              <a:rPr lang="en-US" noProof="0" dirty="0"/>
              <a:t>Second level</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932709"/>
            <a:ext cx="1817849" cy="2582141"/>
          </a:xfrm>
          <a:prstGeom prst="rect">
            <a:avLst/>
          </a:prstGeom>
        </p:spPr>
        <p:txBody>
          <a:bodyPr>
            <a:noAutofit/>
          </a:bodyPr>
          <a:lstStyle>
            <a:lvl1pPr marL="117475" indent="-117475" algn="l">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tx2"/>
              </a:buClr>
              <a:buFont typeface="Courier New" panose="02070309020205020404" pitchFamily="49" charset="0"/>
              <a:buChar char="o"/>
              <a:defRPr sz="1400"/>
            </a:lvl2pPr>
          </a:lstStyle>
          <a:p>
            <a:pPr lvl="0"/>
            <a:r>
              <a:rPr lang="en-US" noProof="0"/>
              <a:t>Click to add bullets</a:t>
            </a:r>
          </a:p>
          <a:p>
            <a:pPr lvl="1"/>
            <a:r>
              <a:rPr lang="en-US" noProof="0"/>
              <a:t>Second level</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932709"/>
            <a:ext cx="1817849" cy="2582141"/>
          </a:xfrm>
          <a:prstGeom prst="rect">
            <a:avLst/>
          </a:prstGeom>
        </p:spPr>
        <p:txBody>
          <a:bodyPr>
            <a:noAutofit/>
          </a:bodyPr>
          <a:lstStyle>
            <a:lvl1pPr marL="117475" indent="-117475"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rgbClr val="092C74"/>
              </a:buClr>
              <a:buFont typeface="Courier New" panose="02070309020205020404" pitchFamily="49" charset="0"/>
              <a:buChar char="o"/>
              <a:defRPr sz="1400"/>
            </a:lvl2pPr>
          </a:lstStyle>
          <a:p>
            <a:pPr lvl="0"/>
            <a:r>
              <a:rPr lang="en-US" noProof="0" dirty="0"/>
              <a:t>Click to add bullets</a:t>
            </a:r>
          </a:p>
          <a:p>
            <a:pPr lvl="1"/>
            <a:r>
              <a:rPr lang="en-US" noProof="0" dirty="0"/>
              <a:t>Second level</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447994"/>
            <a:ext cx="1817849" cy="269978"/>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932709"/>
            <a:ext cx="1817849" cy="2582141"/>
          </a:xfrm>
          <a:prstGeom prst="rect">
            <a:avLst/>
          </a:prstGeom>
        </p:spPr>
        <p:txBody>
          <a:bodyPr>
            <a:noAutofit/>
          </a:bodyPr>
          <a:lstStyle>
            <a:lvl1pPr marL="117475" indent="-117475" algn="l">
              <a:buClr>
                <a:schemeClr val="tx2"/>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tx2"/>
              </a:buClr>
              <a:buFont typeface="Courier New" panose="02070309020205020404" pitchFamily="49" charset="0"/>
              <a:buChar char="o"/>
              <a:defRPr sz="1400"/>
            </a:lvl2pPr>
          </a:lstStyle>
          <a:p>
            <a:pPr lvl="0"/>
            <a:r>
              <a:rPr lang="en-US" noProof="0"/>
              <a:t>Click to add bullets</a:t>
            </a:r>
          </a:p>
          <a:p>
            <a:pPr lvl="1"/>
            <a:r>
              <a:rPr lang="en-US" noProof="0"/>
              <a:t>Second level</a:t>
            </a:r>
          </a:p>
        </p:txBody>
      </p:sp>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6" name="WSE logo">
            <a:extLst>
              <a:ext uri="{FF2B5EF4-FFF2-40B4-BE49-F238E27FC236}">
                <a16:creationId xmlns:a16="http://schemas.microsoft.com/office/drawing/2014/main" id="{9BB8FB21-BFAB-4131-ADE3-626699BE3E86}"/>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388689288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 Items and Text - Dark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0D8B841-262A-4B03-B51F-86A89C000090}"/>
              </a:ext>
              <a:ext uri="{C183D7F6-B498-43B3-948B-1728B52AA6E4}">
                <adec:decorative xmlns:adec="http://schemas.microsoft.com/office/drawing/2017/decorative" val="1"/>
              </a:ext>
            </a:extLst>
          </p:cNvPr>
          <p:cNvSpPr/>
          <p:nvPr userDrawn="1"/>
        </p:nvSpPr>
        <p:spPr>
          <a:xfrm>
            <a:off x="0" y="1322279"/>
            <a:ext cx="9144000" cy="27432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16" name="Rectangle 15">
            <a:extLst>
              <a:ext uri="{FF2B5EF4-FFF2-40B4-BE49-F238E27FC236}">
                <a16:creationId xmlns:a16="http://schemas.microsoft.com/office/drawing/2014/main" id="{3582B397-6BB2-4E5C-A669-F186A3D523FA}"/>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Title">
            <a:extLst>
              <a:ext uri="{FF2B5EF4-FFF2-40B4-BE49-F238E27FC236}">
                <a16:creationId xmlns:a16="http://schemas.microsoft.com/office/drawing/2014/main" id="{4AD5310A-E63C-46AA-841F-B738FFBFC092}"/>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18" name="Item 1 Title">
            <a:extLst>
              <a:ext uri="{FF2B5EF4-FFF2-40B4-BE49-F238E27FC236}">
                <a16:creationId xmlns:a16="http://schemas.microsoft.com/office/drawing/2014/main" id="{5CE35401-0622-4F68-B52B-0F9A26D1D1FC}"/>
              </a:ext>
            </a:extLst>
          </p:cNvPr>
          <p:cNvSpPr>
            <a:spLocks noGrp="1"/>
          </p:cNvSpPr>
          <p:nvPr>
            <p:ph type="body" sz="quarter" idx="10" hasCustomPrompt="1"/>
          </p:nvPr>
        </p:nvSpPr>
        <p:spPr>
          <a:xfrm>
            <a:off x="592988"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Item Title</a:t>
            </a:r>
          </a:p>
        </p:txBody>
      </p:sp>
      <p:sp>
        <p:nvSpPr>
          <p:cNvPr id="19" name="Item 1 Text">
            <a:extLst>
              <a:ext uri="{FF2B5EF4-FFF2-40B4-BE49-F238E27FC236}">
                <a16:creationId xmlns:a16="http://schemas.microsoft.com/office/drawing/2014/main" id="{719B202F-5339-48FA-88EA-2887B53BB132}"/>
              </a:ext>
            </a:extLst>
          </p:cNvPr>
          <p:cNvSpPr>
            <a:spLocks noGrp="1"/>
          </p:cNvSpPr>
          <p:nvPr>
            <p:ph type="body" sz="quarter" idx="13" hasCustomPrompt="1"/>
          </p:nvPr>
        </p:nvSpPr>
        <p:spPr>
          <a:xfrm>
            <a:off x="592988"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20" name="Item 2 Title">
            <a:extLst>
              <a:ext uri="{FF2B5EF4-FFF2-40B4-BE49-F238E27FC236}">
                <a16:creationId xmlns:a16="http://schemas.microsoft.com/office/drawing/2014/main" id="{155CFADC-A293-4DC1-B7C0-7F7CAF86EDE7}"/>
              </a:ext>
            </a:extLst>
          </p:cNvPr>
          <p:cNvSpPr>
            <a:spLocks noGrp="1"/>
          </p:cNvSpPr>
          <p:nvPr>
            <p:ph type="body" sz="quarter" idx="15" hasCustomPrompt="1"/>
          </p:nvPr>
        </p:nvSpPr>
        <p:spPr>
          <a:xfrm>
            <a:off x="3525730"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Item Title</a:t>
            </a:r>
          </a:p>
        </p:txBody>
      </p:sp>
      <p:sp>
        <p:nvSpPr>
          <p:cNvPr id="21" name="Item 2 Text">
            <a:extLst>
              <a:ext uri="{FF2B5EF4-FFF2-40B4-BE49-F238E27FC236}">
                <a16:creationId xmlns:a16="http://schemas.microsoft.com/office/drawing/2014/main" id="{9BA58F50-BBFB-4D8E-971B-70C7E6E2E1EF}"/>
              </a:ext>
            </a:extLst>
          </p:cNvPr>
          <p:cNvSpPr>
            <a:spLocks noGrp="1"/>
          </p:cNvSpPr>
          <p:nvPr>
            <p:ph type="body" sz="quarter" idx="16" hasCustomPrompt="1"/>
          </p:nvPr>
        </p:nvSpPr>
        <p:spPr>
          <a:xfrm>
            <a:off x="3525729"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22" name="Item 3 Title">
            <a:extLst>
              <a:ext uri="{FF2B5EF4-FFF2-40B4-BE49-F238E27FC236}">
                <a16:creationId xmlns:a16="http://schemas.microsoft.com/office/drawing/2014/main" id="{C2583F76-A149-4B1E-B2E1-E81708D7BAC7}"/>
              </a:ext>
            </a:extLst>
          </p:cNvPr>
          <p:cNvSpPr>
            <a:spLocks noGrp="1"/>
          </p:cNvSpPr>
          <p:nvPr>
            <p:ph type="body" sz="quarter" idx="17" hasCustomPrompt="1"/>
          </p:nvPr>
        </p:nvSpPr>
        <p:spPr>
          <a:xfrm>
            <a:off x="6488014" y="2118249"/>
            <a:ext cx="2101790" cy="316948"/>
          </a:xfrm>
          <a:prstGeom prst="rect">
            <a:avLst/>
          </a:prstGeom>
        </p:spPr>
        <p:txBody>
          <a:bodyPr>
            <a:noAutofit/>
          </a:bodyPr>
          <a:lstStyle>
            <a:lvl1pPr marL="0" indent="0" algn="ctr">
              <a:buNone/>
              <a:defRPr sz="20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Item Title</a:t>
            </a:r>
          </a:p>
        </p:txBody>
      </p:sp>
      <p:sp>
        <p:nvSpPr>
          <p:cNvPr id="23" name="Item 3 Text">
            <a:extLst>
              <a:ext uri="{FF2B5EF4-FFF2-40B4-BE49-F238E27FC236}">
                <a16:creationId xmlns:a16="http://schemas.microsoft.com/office/drawing/2014/main" id="{183F46EB-750F-4011-9A50-C39EEC86CF78}"/>
              </a:ext>
            </a:extLst>
          </p:cNvPr>
          <p:cNvSpPr>
            <a:spLocks noGrp="1"/>
          </p:cNvSpPr>
          <p:nvPr>
            <p:ph type="body" sz="quarter" idx="18" hasCustomPrompt="1"/>
          </p:nvPr>
        </p:nvSpPr>
        <p:spPr>
          <a:xfrm>
            <a:off x="6488014" y="2498938"/>
            <a:ext cx="2101791" cy="1149138"/>
          </a:xfrm>
          <a:prstGeom prst="rect">
            <a:avLst/>
          </a:prstGeom>
        </p:spPr>
        <p:txBody>
          <a:bodyPr>
            <a:normAutofit/>
          </a:bodyPr>
          <a:lstStyle>
            <a:lvl1pPr marL="0" indent="0" algn="ctr">
              <a:buNone/>
              <a:defRPr sz="12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15" name="Page Number">
            <a:extLst>
              <a:ext uri="{FF2B5EF4-FFF2-40B4-BE49-F238E27FC236}">
                <a16:creationId xmlns:a16="http://schemas.microsoft.com/office/drawing/2014/main" id="{97A8C763-37D1-4725-B3D2-FC0A67A964F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7" name="WSE logo">
            <a:extLst>
              <a:ext uri="{FF2B5EF4-FFF2-40B4-BE49-F238E27FC236}">
                <a16:creationId xmlns:a16="http://schemas.microsoft.com/office/drawing/2014/main" id="{2EF39E04-01D7-4A82-82EA-2710EF2F19C7}"/>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797879100"/>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4 Items and Imag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1314DC-C137-41F8-98CE-32A5569A3430}"/>
              </a:ext>
              <a:ext uri="{C183D7F6-B498-43B3-948B-1728B52AA6E4}">
                <adec:decorative xmlns:adec="http://schemas.microsoft.com/office/drawing/2017/decorative" val="1"/>
              </a:ext>
            </a:extLst>
          </p:cNvPr>
          <p:cNvSpPr/>
          <p:nvPr userDrawn="1"/>
        </p:nvSpPr>
        <p:spPr>
          <a:xfrm>
            <a:off x="0" y="0"/>
            <a:ext cx="4572000" cy="5143500"/>
          </a:xfrm>
          <a:prstGeom prst="rect">
            <a:avLst/>
          </a:prstGeom>
          <a:solidFill>
            <a:schemeClr val="tx2"/>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0A091B"/>
              </a:solidFill>
              <a:latin typeface="Roboto"/>
            </a:endParaRPr>
          </a:p>
        </p:txBody>
      </p:sp>
      <p:sp>
        <p:nvSpPr>
          <p:cNvPr id="18" name="Title">
            <a:extLst>
              <a:ext uri="{FF2B5EF4-FFF2-40B4-BE49-F238E27FC236}">
                <a16:creationId xmlns:a16="http://schemas.microsoft.com/office/drawing/2014/main" id="{41763441-4DFB-415A-8FDD-F25000B4226C}"/>
              </a:ext>
            </a:extLst>
          </p:cNvPr>
          <p:cNvSpPr>
            <a:spLocks noGrp="1"/>
          </p:cNvSpPr>
          <p:nvPr>
            <p:ph type="title" hasCustomPrompt="1"/>
          </p:nvPr>
        </p:nvSpPr>
        <p:spPr>
          <a:xfrm>
            <a:off x="339437" y="212651"/>
            <a:ext cx="3706784" cy="868462"/>
          </a:xfrm>
          <a:prstGeom prst="rect">
            <a:avLst/>
          </a:prstGeom>
        </p:spPr>
        <p:txBody>
          <a:bodyPr anchor="b"/>
          <a:lstStyle>
            <a:lvl1pPr>
              <a:defRPr sz="3000" b="1">
                <a:solidFill>
                  <a:schemeClr val="bg1"/>
                </a:solidFill>
              </a:defRPr>
            </a:lvl1pPr>
          </a:lstStyle>
          <a:p>
            <a:r>
              <a:rPr lang="en-US" dirty="0"/>
              <a:t>Click to add title</a:t>
            </a:r>
          </a:p>
        </p:txBody>
      </p:sp>
      <p:sp>
        <p:nvSpPr>
          <p:cNvPr id="52" name="Rectangle 51">
            <a:extLst>
              <a:ext uri="{FF2B5EF4-FFF2-40B4-BE49-F238E27FC236}">
                <a16:creationId xmlns:a16="http://schemas.microsoft.com/office/drawing/2014/main" id="{C47E358B-7B56-4BC0-B6CA-543BB356480C}"/>
              </a:ext>
              <a:ext uri="{C183D7F6-B498-43B3-948B-1728B52AA6E4}">
                <adec:decorative xmlns:adec="http://schemas.microsoft.com/office/drawing/2017/decorative" val="1"/>
              </a:ext>
            </a:extLst>
          </p:cNvPr>
          <p:cNvSpPr/>
          <p:nvPr userDrawn="1"/>
        </p:nvSpPr>
        <p:spPr>
          <a:xfrm>
            <a:off x="411480" y="1083327"/>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 name="Picture"/>
          <p:cNvSpPr>
            <a:spLocks noGrp="1"/>
          </p:cNvSpPr>
          <p:nvPr>
            <p:ph type="pic" sz="quarter" idx="12"/>
          </p:nvPr>
        </p:nvSpPr>
        <p:spPr>
          <a:xfrm>
            <a:off x="4572000" y="0"/>
            <a:ext cx="4572000" cy="5143500"/>
          </a:xfrm>
          <a:prstGeom prst="rect">
            <a:avLst/>
          </a:prstGeom>
        </p:spPr>
        <p:txBody>
          <a:bodyPr/>
          <a:lstStyle>
            <a:lvl1pPr>
              <a:buNone/>
              <a:defRPr/>
            </a:lvl1pPr>
          </a:lstStyle>
          <a:p>
            <a:endParaRPr lang="uk-UA" dirty="0"/>
          </a:p>
        </p:txBody>
      </p:sp>
      <p:sp>
        <p:nvSpPr>
          <p:cNvPr id="16" name="Picture Citation">
            <a:extLst>
              <a:ext uri="{FF2B5EF4-FFF2-40B4-BE49-F238E27FC236}">
                <a16:creationId xmlns:a16="http://schemas.microsoft.com/office/drawing/2014/main" id="{90C07639-CECF-46C2-ADBD-7DAC7ABB98B7}"/>
              </a:ext>
            </a:extLst>
          </p:cNvPr>
          <p:cNvSpPr>
            <a:spLocks noGrp="1"/>
          </p:cNvSpPr>
          <p:nvPr>
            <p:ph type="body" sz="quarter" idx="21" hasCustomPrompt="1"/>
          </p:nvPr>
        </p:nvSpPr>
        <p:spPr>
          <a:xfrm>
            <a:off x="3145204" y="4907946"/>
            <a:ext cx="1426796" cy="200055"/>
          </a:xfrm>
          <a:prstGeom prst="rect">
            <a:avLst/>
          </a:prstGeom>
        </p:spPr>
        <p:txBody>
          <a:bodyPr anchor="ctr"/>
          <a:lstStyle>
            <a:lvl1pPr algn="r">
              <a:buNone/>
              <a:defRPr sz="1050">
                <a:solidFill>
                  <a:schemeClr val="bg1"/>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36" name="Item 1 Title">
            <a:extLst>
              <a:ext uri="{FF2B5EF4-FFF2-40B4-BE49-F238E27FC236}">
                <a16:creationId xmlns:a16="http://schemas.microsoft.com/office/drawing/2014/main" id="{5A2FFEA5-78D4-4F42-8199-3E026DEC8F9C}"/>
              </a:ext>
            </a:extLst>
          </p:cNvPr>
          <p:cNvSpPr>
            <a:spLocks noGrp="1"/>
          </p:cNvSpPr>
          <p:nvPr>
            <p:ph type="body" sz="quarter" idx="10" hasCustomPrompt="1"/>
          </p:nvPr>
        </p:nvSpPr>
        <p:spPr>
          <a:xfrm>
            <a:off x="1414656" y="1428826"/>
            <a:ext cx="2631564" cy="320039"/>
          </a:xfrm>
          <a:prstGeom prst="rect">
            <a:avLst/>
          </a:prstGeom>
        </p:spPr>
        <p:txBody>
          <a:bodyPr>
            <a:normAutofit/>
          </a:bodyPr>
          <a:lstStyle>
            <a:lvl1pPr marL="0" indent="0">
              <a:buNone/>
              <a:defRPr sz="16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Item 1</a:t>
            </a:r>
          </a:p>
        </p:txBody>
      </p:sp>
      <p:sp>
        <p:nvSpPr>
          <p:cNvPr id="37" name="Item 1 Text">
            <a:extLst>
              <a:ext uri="{FF2B5EF4-FFF2-40B4-BE49-F238E27FC236}">
                <a16:creationId xmlns:a16="http://schemas.microsoft.com/office/drawing/2014/main" id="{227AE2F4-71EB-4595-8BFD-8A2BBCA8FB4E}"/>
              </a:ext>
            </a:extLst>
          </p:cNvPr>
          <p:cNvSpPr>
            <a:spLocks noGrp="1"/>
          </p:cNvSpPr>
          <p:nvPr>
            <p:ph type="body" sz="quarter" idx="13" hasCustomPrompt="1"/>
          </p:nvPr>
        </p:nvSpPr>
        <p:spPr>
          <a:xfrm>
            <a:off x="1414656" y="176213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38" name="Item 2 Title">
            <a:extLst>
              <a:ext uri="{FF2B5EF4-FFF2-40B4-BE49-F238E27FC236}">
                <a16:creationId xmlns:a16="http://schemas.microsoft.com/office/drawing/2014/main" id="{345A8F90-2745-42D6-A5DD-A6FA8552EB49}"/>
              </a:ext>
            </a:extLst>
          </p:cNvPr>
          <p:cNvSpPr>
            <a:spLocks noGrp="1"/>
          </p:cNvSpPr>
          <p:nvPr>
            <p:ph type="body" sz="quarter" idx="14" hasCustomPrompt="1"/>
          </p:nvPr>
        </p:nvSpPr>
        <p:spPr>
          <a:xfrm>
            <a:off x="1414656" y="2322869"/>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Item 2</a:t>
            </a:r>
          </a:p>
        </p:txBody>
      </p:sp>
      <p:sp>
        <p:nvSpPr>
          <p:cNvPr id="39" name="Item 2 Text">
            <a:extLst>
              <a:ext uri="{FF2B5EF4-FFF2-40B4-BE49-F238E27FC236}">
                <a16:creationId xmlns:a16="http://schemas.microsoft.com/office/drawing/2014/main" id="{1AD0D53E-20B9-43F3-ADFF-9C23B04A85D9}"/>
              </a:ext>
            </a:extLst>
          </p:cNvPr>
          <p:cNvSpPr>
            <a:spLocks noGrp="1"/>
          </p:cNvSpPr>
          <p:nvPr>
            <p:ph type="body" sz="quarter" idx="15" hasCustomPrompt="1"/>
          </p:nvPr>
        </p:nvSpPr>
        <p:spPr>
          <a:xfrm>
            <a:off x="1414656" y="2658089"/>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41" name="Item 3 Title">
            <a:extLst>
              <a:ext uri="{FF2B5EF4-FFF2-40B4-BE49-F238E27FC236}">
                <a16:creationId xmlns:a16="http://schemas.microsoft.com/office/drawing/2014/main" id="{0E415360-5B51-466C-A6F2-E55A2B6F08F8}"/>
              </a:ext>
            </a:extLst>
          </p:cNvPr>
          <p:cNvSpPr>
            <a:spLocks noGrp="1"/>
          </p:cNvSpPr>
          <p:nvPr>
            <p:ph type="body" sz="quarter" idx="16" hasCustomPrompt="1"/>
          </p:nvPr>
        </p:nvSpPr>
        <p:spPr>
          <a:xfrm>
            <a:off x="1414656" y="3238702"/>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Item 3</a:t>
            </a:r>
          </a:p>
        </p:txBody>
      </p:sp>
      <p:sp>
        <p:nvSpPr>
          <p:cNvPr id="42" name="Item 3 Text">
            <a:extLst>
              <a:ext uri="{FF2B5EF4-FFF2-40B4-BE49-F238E27FC236}">
                <a16:creationId xmlns:a16="http://schemas.microsoft.com/office/drawing/2014/main" id="{D3612866-9A4B-4847-A6D5-8268D9C4E074}"/>
              </a:ext>
            </a:extLst>
          </p:cNvPr>
          <p:cNvSpPr>
            <a:spLocks noGrp="1"/>
          </p:cNvSpPr>
          <p:nvPr>
            <p:ph type="body" sz="quarter" idx="17" hasCustomPrompt="1"/>
          </p:nvPr>
        </p:nvSpPr>
        <p:spPr>
          <a:xfrm>
            <a:off x="1414656" y="3579468"/>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43" name="Item 4 Title">
            <a:extLst>
              <a:ext uri="{FF2B5EF4-FFF2-40B4-BE49-F238E27FC236}">
                <a16:creationId xmlns:a16="http://schemas.microsoft.com/office/drawing/2014/main" id="{3F85E08E-3D8F-4BCA-8B02-B5D69C061E64}"/>
              </a:ext>
            </a:extLst>
          </p:cNvPr>
          <p:cNvSpPr>
            <a:spLocks noGrp="1"/>
          </p:cNvSpPr>
          <p:nvPr>
            <p:ph type="body" sz="quarter" idx="18" hasCustomPrompt="1"/>
          </p:nvPr>
        </p:nvSpPr>
        <p:spPr>
          <a:xfrm>
            <a:off x="1414656" y="4153894"/>
            <a:ext cx="2631564" cy="320040"/>
          </a:xfrm>
          <a:prstGeom prst="rect">
            <a:avLst/>
          </a:prstGeom>
        </p:spPr>
        <p:txBody>
          <a:bodyPr>
            <a:normAutofit/>
          </a:bodyPr>
          <a:lstStyle>
            <a:lvl1pPr marL="0" indent="0">
              <a:buNone/>
              <a:defRPr sz="1500" b="1">
                <a:solidFill>
                  <a:schemeClr val="bg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Item 4</a:t>
            </a:r>
          </a:p>
        </p:txBody>
      </p:sp>
      <p:sp>
        <p:nvSpPr>
          <p:cNvPr id="44" name="Item 4 Text">
            <a:extLst>
              <a:ext uri="{FF2B5EF4-FFF2-40B4-BE49-F238E27FC236}">
                <a16:creationId xmlns:a16="http://schemas.microsoft.com/office/drawing/2014/main" id="{C1F16FCB-5383-489D-9570-344080E60EB1}"/>
              </a:ext>
            </a:extLst>
          </p:cNvPr>
          <p:cNvSpPr>
            <a:spLocks noGrp="1"/>
          </p:cNvSpPr>
          <p:nvPr>
            <p:ph type="body" sz="quarter" idx="19" hasCustomPrompt="1"/>
          </p:nvPr>
        </p:nvSpPr>
        <p:spPr>
          <a:xfrm>
            <a:off x="1414656" y="4475797"/>
            <a:ext cx="2631564" cy="365760"/>
          </a:xfrm>
          <a:prstGeom prst="rect">
            <a:avLst/>
          </a:prstGeom>
        </p:spPr>
        <p:txBody>
          <a:bodyPr>
            <a:normAutofit/>
          </a:bodyPr>
          <a:lstStyle>
            <a:lvl1pPr marL="0" indent="0">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4" name="Page Number">
            <a:extLst>
              <a:ext uri="{FF2B5EF4-FFF2-40B4-BE49-F238E27FC236}">
                <a16:creationId xmlns:a16="http://schemas.microsoft.com/office/drawing/2014/main" id="{AD80480C-BCE4-F8AE-1888-D35CDB29D6DE}"/>
              </a:ext>
            </a:extLst>
          </p:cNvPr>
          <p:cNvSpPr txBox="1"/>
          <p:nvPr userDrawn="1"/>
        </p:nvSpPr>
        <p:spPr>
          <a:xfrm>
            <a:off x="-400049" y="4895931"/>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bg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bg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bg1"/>
              </a:solidFill>
              <a:effectLst/>
              <a:uLnTx/>
              <a:uFillTx/>
              <a:latin typeface="Tahoma"/>
              <a:ea typeface="+mn-ea"/>
              <a:cs typeface="+mn-cs"/>
            </a:endParaRPr>
          </a:p>
        </p:txBody>
      </p:sp>
    </p:spTree>
    <p:extLst>
      <p:ext uri="{BB962C8B-B14F-4D97-AF65-F5344CB8AC3E}">
        <p14:creationId xmlns:p14="http://schemas.microsoft.com/office/powerpoint/2010/main" val="4145374457"/>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preserve="1" userDrawn="1">
  <p:cSld name="4 Items and Image - Light Blue">
    <p:bg>
      <p:bgPr>
        <a:solidFill>
          <a:srgbClr val="69ACE5"/>
        </a:solidFill>
        <a:effectLst/>
      </p:bgPr>
    </p:bg>
    <p:spTree>
      <p:nvGrpSpPr>
        <p:cNvPr id="1" name=""/>
        <p:cNvGrpSpPr/>
        <p:nvPr/>
      </p:nvGrpSpPr>
      <p:grpSpPr>
        <a:xfrm>
          <a:off x="0" y="0"/>
          <a:ext cx="0" cy="0"/>
          <a:chOff x="0" y="0"/>
          <a:chExt cx="0" cy="0"/>
        </a:xfrm>
      </p:grpSpPr>
      <p:sp>
        <p:nvSpPr>
          <p:cNvPr id="15" name="Title">
            <a:extLst>
              <a:ext uri="{FF2B5EF4-FFF2-40B4-BE49-F238E27FC236}">
                <a16:creationId xmlns:a16="http://schemas.microsoft.com/office/drawing/2014/main" id="{22286680-84B1-468A-8675-164CE4393174}"/>
              </a:ext>
            </a:extLst>
          </p:cNvPr>
          <p:cNvSpPr>
            <a:spLocks noGrp="1"/>
          </p:cNvSpPr>
          <p:nvPr>
            <p:ph type="title" hasCustomPrompt="1"/>
          </p:nvPr>
        </p:nvSpPr>
        <p:spPr>
          <a:xfrm>
            <a:off x="4980016" y="212650"/>
            <a:ext cx="3706784" cy="869809"/>
          </a:xfrm>
          <a:prstGeom prst="rect">
            <a:avLst/>
          </a:prstGeom>
        </p:spPr>
        <p:txBody>
          <a:bodyPr anchor="b"/>
          <a:lstStyle>
            <a:lvl1pPr>
              <a:defRPr sz="3000" b="1">
                <a:solidFill>
                  <a:srgbClr val="092C74"/>
                </a:solidFill>
              </a:defRPr>
            </a:lvl1pPr>
          </a:lstStyle>
          <a:p>
            <a:r>
              <a:rPr lang="en-US" dirty="0"/>
              <a:t>Click to add title</a:t>
            </a:r>
          </a:p>
        </p:txBody>
      </p:sp>
      <p:sp>
        <p:nvSpPr>
          <p:cNvPr id="3" name="Picture Placeholder 2"/>
          <p:cNvSpPr>
            <a:spLocks noGrp="1"/>
          </p:cNvSpPr>
          <p:nvPr>
            <p:ph type="pic" sz="quarter" idx="12"/>
          </p:nvPr>
        </p:nvSpPr>
        <p:spPr>
          <a:xfrm>
            <a:off x="0" y="0"/>
            <a:ext cx="4572000" cy="5143500"/>
          </a:xfrm>
          <a:prstGeom prst="rect">
            <a:avLst/>
          </a:prstGeom>
        </p:spPr>
        <p:txBody>
          <a:bodyPr/>
          <a:lstStyle>
            <a:lvl1pPr>
              <a:buNone/>
              <a:defRPr/>
            </a:lvl1pPr>
          </a:lstStyle>
          <a:p>
            <a:endParaRPr lang="uk-UA" dirty="0"/>
          </a:p>
        </p:txBody>
      </p:sp>
      <p:sp>
        <p:nvSpPr>
          <p:cNvPr id="18" name="Picture Citation">
            <a:extLst>
              <a:ext uri="{FF2B5EF4-FFF2-40B4-BE49-F238E27FC236}">
                <a16:creationId xmlns:a16="http://schemas.microsoft.com/office/drawing/2014/main" id="{13223670-BBEB-4361-8EA3-4E1A5435EEFC}"/>
              </a:ext>
            </a:extLst>
          </p:cNvPr>
          <p:cNvSpPr>
            <a:spLocks noGrp="1"/>
          </p:cNvSpPr>
          <p:nvPr>
            <p:ph type="body" sz="quarter" idx="27" hasCustomPrompt="1"/>
          </p:nvPr>
        </p:nvSpPr>
        <p:spPr>
          <a:xfrm>
            <a:off x="4572000" y="4860169"/>
            <a:ext cx="1426796" cy="200055"/>
          </a:xfrm>
          <a:prstGeom prst="rect">
            <a:avLst/>
          </a:prstGeom>
        </p:spPr>
        <p:txBody>
          <a:bodyPr anchor="ctr"/>
          <a:lstStyle>
            <a:lvl1pPr algn="l">
              <a:buNone/>
              <a:defRPr sz="1050">
                <a:solidFill>
                  <a:srgbClr val="092C74"/>
                </a:solidFill>
              </a:defRPr>
            </a:lvl1pPr>
            <a:lvl2pPr>
              <a:buNone/>
              <a:defRPr sz="700"/>
            </a:lvl2pPr>
            <a:lvl3pPr>
              <a:buNone/>
              <a:defRPr sz="700"/>
            </a:lvl3pPr>
            <a:lvl4pPr>
              <a:buNone/>
              <a:defRPr sz="700"/>
            </a:lvl4pPr>
            <a:lvl5pPr>
              <a:buNone/>
              <a:defRPr sz="700"/>
            </a:lvl5pPr>
          </a:lstStyle>
          <a:p>
            <a:pPr lvl="0"/>
            <a:r>
              <a:rPr lang="en-US" dirty="0"/>
              <a:t>(Author, Year)</a:t>
            </a:r>
          </a:p>
        </p:txBody>
      </p:sp>
      <p:sp>
        <p:nvSpPr>
          <p:cNvPr id="44" name="Rectangle 43">
            <a:extLst>
              <a:ext uri="{FF2B5EF4-FFF2-40B4-BE49-F238E27FC236}">
                <a16:creationId xmlns:a16="http://schemas.microsoft.com/office/drawing/2014/main" id="{4BBB1EC0-18D2-43C4-9328-501A6434B53C}"/>
              </a:ext>
              <a:ext uri="{C183D7F6-B498-43B3-948B-1728B52AA6E4}">
                <adec:decorative xmlns:adec="http://schemas.microsoft.com/office/drawing/2017/decorative" val="1"/>
              </a:ext>
            </a:extLst>
          </p:cNvPr>
          <p:cNvSpPr/>
          <p:nvPr userDrawn="1"/>
        </p:nvSpPr>
        <p:spPr>
          <a:xfrm>
            <a:off x="5047488" y="1083767"/>
            <a:ext cx="778180" cy="103340"/>
          </a:xfrm>
          <a:prstGeom prst="rect">
            <a:avLst/>
          </a:prstGeom>
          <a:solidFill>
            <a:schemeClr val="tx2"/>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endParaRPr>
          </a:p>
        </p:txBody>
      </p:sp>
      <p:sp>
        <p:nvSpPr>
          <p:cNvPr id="30" name="Item 1 Title">
            <a:extLst>
              <a:ext uri="{FF2B5EF4-FFF2-40B4-BE49-F238E27FC236}">
                <a16:creationId xmlns:a16="http://schemas.microsoft.com/office/drawing/2014/main" id="{BF4C2CE7-8EAB-4C95-B1DF-56077F3C7D97}"/>
              </a:ext>
            </a:extLst>
          </p:cNvPr>
          <p:cNvSpPr>
            <a:spLocks noGrp="1"/>
          </p:cNvSpPr>
          <p:nvPr>
            <p:ph type="body" sz="quarter" idx="18" hasCustomPrompt="1"/>
          </p:nvPr>
        </p:nvSpPr>
        <p:spPr>
          <a:xfrm>
            <a:off x="5700906" y="1428826"/>
            <a:ext cx="2631564" cy="320039"/>
          </a:xfrm>
          <a:prstGeom prst="rect">
            <a:avLst/>
          </a:prstGeom>
        </p:spPr>
        <p:txBody>
          <a:bodyPr>
            <a:normAutofit/>
          </a:bodyPr>
          <a:lstStyle>
            <a:lvl1pPr marL="0" indent="0">
              <a:buNone/>
              <a:defRPr sz="16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Item 1</a:t>
            </a:r>
          </a:p>
        </p:txBody>
      </p:sp>
      <p:sp>
        <p:nvSpPr>
          <p:cNvPr id="31" name="Item 1 Text">
            <a:extLst>
              <a:ext uri="{FF2B5EF4-FFF2-40B4-BE49-F238E27FC236}">
                <a16:creationId xmlns:a16="http://schemas.microsoft.com/office/drawing/2014/main" id="{E625F40A-7E88-4825-BA8B-6E8F98F70D53}"/>
              </a:ext>
            </a:extLst>
          </p:cNvPr>
          <p:cNvSpPr>
            <a:spLocks noGrp="1"/>
          </p:cNvSpPr>
          <p:nvPr>
            <p:ph type="body" sz="quarter" idx="19" hasCustomPrompt="1"/>
          </p:nvPr>
        </p:nvSpPr>
        <p:spPr>
          <a:xfrm>
            <a:off x="5700906" y="1762138"/>
            <a:ext cx="2631564" cy="365760"/>
          </a:xfrm>
          <a:prstGeom prst="rect">
            <a:avLst/>
          </a:prstGeom>
        </p:spPr>
        <p:txBody>
          <a:bodyPr>
            <a:normAutofit/>
          </a:bodyPr>
          <a:lstStyle>
            <a:lvl1pPr marL="0" indent="0">
              <a:buNone/>
              <a:defRPr sz="1000" b="0">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32" name="Item 2 Title">
            <a:extLst>
              <a:ext uri="{FF2B5EF4-FFF2-40B4-BE49-F238E27FC236}">
                <a16:creationId xmlns:a16="http://schemas.microsoft.com/office/drawing/2014/main" id="{EAF7F9B1-5558-4A7E-91C6-7DB8DC4B3ED9}"/>
              </a:ext>
            </a:extLst>
          </p:cNvPr>
          <p:cNvSpPr>
            <a:spLocks noGrp="1"/>
          </p:cNvSpPr>
          <p:nvPr>
            <p:ph type="body" sz="quarter" idx="20" hasCustomPrompt="1"/>
          </p:nvPr>
        </p:nvSpPr>
        <p:spPr>
          <a:xfrm>
            <a:off x="5700906" y="2322869"/>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Item 2</a:t>
            </a:r>
          </a:p>
        </p:txBody>
      </p:sp>
      <p:sp>
        <p:nvSpPr>
          <p:cNvPr id="33" name="Item 2 Text">
            <a:extLst>
              <a:ext uri="{FF2B5EF4-FFF2-40B4-BE49-F238E27FC236}">
                <a16:creationId xmlns:a16="http://schemas.microsoft.com/office/drawing/2014/main" id="{8A58E8F1-F71E-4337-A348-930BBBE80E81}"/>
              </a:ext>
            </a:extLst>
          </p:cNvPr>
          <p:cNvSpPr>
            <a:spLocks noGrp="1"/>
          </p:cNvSpPr>
          <p:nvPr>
            <p:ph type="body" sz="quarter" idx="21" hasCustomPrompt="1"/>
          </p:nvPr>
        </p:nvSpPr>
        <p:spPr>
          <a:xfrm>
            <a:off x="5700906" y="2658089"/>
            <a:ext cx="2631564" cy="365760"/>
          </a:xfrm>
          <a:prstGeom prst="rect">
            <a:avLst/>
          </a:prstGeom>
        </p:spPr>
        <p:txBody>
          <a:bodyPr>
            <a:normAutofit/>
          </a:bodyPr>
          <a:lstStyle>
            <a:lvl1pPr marL="0" indent="0">
              <a:buNone/>
              <a:defRPr sz="1000" b="0">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34" name="Item 3 Title">
            <a:extLst>
              <a:ext uri="{FF2B5EF4-FFF2-40B4-BE49-F238E27FC236}">
                <a16:creationId xmlns:a16="http://schemas.microsoft.com/office/drawing/2014/main" id="{B7ACD949-03A3-43F6-ACE5-5D98460782A0}"/>
              </a:ext>
            </a:extLst>
          </p:cNvPr>
          <p:cNvSpPr>
            <a:spLocks noGrp="1"/>
          </p:cNvSpPr>
          <p:nvPr>
            <p:ph type="body" sz="quarter" idx="22" hasCustomPrompt="1"/>
          </p:nvPr>
        </p:nvSpPr>
        <p:spPr>
          <a:xfrm>
            <a:off x="5700906" y="3238702"/>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Item 3</a:t>
            </a:r>
          </a:p>
        </p:txBody>
      </p:sp>
      <p:sp>
        <p:nvSpPr>
          <p:cNvPr id="35" name="Item 3 Text">
            <a:extLst>
              <a:ext uri="{FF2B5EF4-FFF2-40B4-BE49-F238E27FC236}">
                <a16:creationId xmlns:a16="http://schemas.microsoft.com/office/drawing/2014/main" id="{10259CDC-B4C8-4DEE-9798-0066E12E950B}"/>
              </a:ext>
            </a:extLst>
          </p:cNvPr>
          <p:cNvSpPr>
            <a:spLocks noGrp="1"/>
          </p:cNvSpPr>
          <p:nvPr>
            <p:ph type="body" sz="quarter" idx="23" hasCustomPrompt="1"/>
          </p:nvPr>
        </p:nvSpPr>
        <p:spPr>
          <a:xfrm>
            <a:off x="5700906" y="3579468"/>
            <a:ext cx="2631564" cy="365760"/>
          </a:xfrm>
          <a:prstGeom prst="rect">
            <a:avLst/>
          </a:prstGeom>
        </p:spPr>
        <p:txBody>
          <a:bodyPr>
            <a:normAutofit/>
          </a:bodyPr>
          <a:lstStyle>
            <a:lvl1pPr marL="0" indent="0">
              <a:buNone/>
              <a:defRPr sz="1000" b="0">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36" name="Item 4 Title">
            <a:extLst>
              <a:ext uri="{FF2B5EF4-FFF2-40B4-BE49-F238E27FC236}">
                <a16:creationId xmlns:a16="http://schemas.microsoft.com/office/drawing/2014/main" id="{12305E31-24E6-4A77-886F-5014FEE17360}"/>
              </a:ext>
            </a:extLst>
          </p:cNvPr>
          <p:cNvSpPr>
            <a:spLocks noGrp="1"/>
          </p:cNvSpPr>
          <p:nvPr>
            <p:ph type="body" sz="quarter" idx="24" hasCustomPrompt="1"/>
          </p:nvPr>
        </p:nvSpPr>
        <p:spPr>
          <a:xfrm>
            <a:off x="5700906" y="4153894"/>
            <a:ext cx="2631564" cy="320040"/>
          </a:xfrm>
          <a:prstGeom prst="rect">
            <a:avLst/>
          </a:prstGeom>
        </p:spPr>
        <p:txBody>
          <a:bodyPr>
            <a:normAutofit/>
          </a:bodyPr>
          <a:lstStyle>
            <a:lvl1pPr marL="0" indent="0">
              <a:buNone/>
              <a:defRPr sz="1500" b="1">
                <a:solidFill>
                  <a:schemeClr val="tx2"/>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Item 4</a:t>
            </a:r>
          </a:p>
        </p:txBody>
      </p:sp>
      <p:sp>
        <p:nvSpPr>
          <p:cNvPr id="37" name="Item 4 Text">
            <a:extLst>
              <a:ext uri="{FF2B5EF4-FFF2-40B4-BE49-F238E27FC236}">
                <a16:creationId xmlns:a16="http://schemas.microsoft.com/office/drawing/2014/main" id="{FDA9282E-D47F-4C92-9C94-945CC2D37AA6}"/>
              </a:ext>
            </a:extLst>
          </p:cNvPr>
          <p:cNvSpPr>
            <a:spLocks noGrp="1"/>
          </p:cNvSpPr>
          <p:nvPr>
            <p:ph type="body" sz="quarter" idx="25" hasCustomPrompt="1"/>
          </p:nvPr>
        </p:nvSpPr>
        <p:spPr>
          <a:xfrm>
            <a:off x="5700906" y="4475797"/>
            <a:ext cx="2631564" cy="365760"/>
          </a:xfrm>
          <a:prstGeom prst="rect">
            <a:avLst/>
          </a:prstGeom>
        </p:spPr>
        <p:txBody>
          <a:bodyPr>
            <a:normAutofit/>
          </a:bodyPr>
          <a:lstStyle>
            <a:lvl1pPr marL="0" indent="0">
              <a:buNone/>
              <a:defRPr sz="1000" b="0">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add text</a:t>
            </a:r>
          </a:p>
        </p:txBody>
      </p:sp>
      <p:sp>
        <p:nvSpPr>
          <p:cNvPr id="16" name="Page Number">
            <a:extLst>
              <a:ext uri="{FF2B5EF4-FFF2-40B4-BE49-F238E27FC236}">
                <a16:creationId xmlns:a16="http://schemas.microsoft.com/office/drawing/2014/main" id="{1EFCF2D6-1B7A-475C-8D39-C1DC70050108}"/>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bg1"/>
                </a:solidFill>
                <a:latin typeface="+mj-lt"/>
              </a:rPr>
              <a:t>                </a:t>
            </a:r>
            <a:fld id="{F2C1E792-EDA4-4DC5-8412-A2C2E5D30ADF}" type="slidenum">
              <a:rPr lang="en-US" sz="1000" b="1" baseline="0">
                <a:solidFill>
                  <a:srgbClr val="092C74"/>
                </a:solidFill>
                <a:latin typeface="+mj-lt"/>
              </a:rPr>
              <a:pPr algn="r" defTabSz="685783">
                <a:defRPr/>
              </a:pPr>
              <a:t>‹#›</a:t>
            </a:fld>
            <a:endParaRPr lang="en-US" sz="1000" b="1" baseline="0" dirty="0">
              <a:solidFill>
                <a:srgbClr val="092C74"/>
              </a:solidFill>
              <a:latin typeface="+mj-lt"/>
            </a:endParaRPr>
          </a:p>
        </p:txBody>
      </p:sp>
    </p:spTree>
    <p:extLst>
      <p:ext uri="{BB962C8B-B14F-4D97-AF65-F5344CB8AC3E}">
        <p14:creationId xmlns:p14="http://schemas.microsoft.com/office/powerpoint/2010/main" val="2024958401"/>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_2 Items and Text - Numbers">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3FC4CE32-48E2-3B4B-A344-FA1B60CC3794}"/>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3919" y="1125404"/>
            <a:ext cx="3587994" cy="509105"/>
          </a:xfrm>
          <a:prstGeom prst="rect">
            <a:avLst/>
          </a:prstGeom>
          <a:solidFill>
            <a:schemeClr val="tx2"/>
          </a:solidFill>
        </p:spPr>
        <p:txBody>
          <a:bodyPr anchor="ctr">
            <a:noAutofit/>
          </a:bodyPr>
          <a:lstStyle>
            <a:lvl1pPr marL="0" indent="0" algn="ctr">
              <a:buNone/>
              <a:defRPr sz="2000" b="1">
                <a:solidFill>
                  <a:schemeClr val="bg1"/>
                </a:solidFill>
                <a:latin typeface="+mn-lt"/>
                <a:ea typeface="Tahoma" panose="020B0604030504040204" pitchFamily="34" charset="0"/>
                <a:cs typeface="Tahoma" panose="020B0604030504040204" pitchFamily="34" charset="0"/>
              </a:defRPr>
            </a:lvl1pPr>
            <a:lvl2pPr marL="342900" indent="0">
              <a:buNone/>
              <a:defRPr/>
            </a:lvl2pPr>
          </a:lstStyle>
          <a:p>
            <a:pPr lvl="0"/>
            <a:r>
              <a:rPr lang="en-US" dirty="0"/>
              <a:t>Subtitle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3919" y="1732115"/>
            <a:ext cx="3587995" cy="2955829"/>
          </a:xfrm>
          <a:prstGeom prst="rect">
            <a:avLst/>
          </a:prstGeom>
          <a:ln w="6350">
            <a:solidFill>
              <a:schemeClr val="bg2"/>
            </a:solidFill>
          </a:ln>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dirty="0"/>
              <a:t>Click to add bullets</a:t>
            </a:r>
          </a:p>
          <a:p>
            <a:pPr lvl="1"/>
            <a:r>
              <a:rPr lang="en-US" dirty="0"/>
              <a:t>Second level</a:t>
            </a:r>
          </a:p>
          <a:p>
            <a:pPr lvl="2"/>
            <a:r>
              <a:rPr lang="en-US" dirty="0"/>
              <a:t>Third level</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5017263" y="1121733"/>
            <a:ext cx="3587994" cy="509105"/>
          </a:xfrm>
          <a:prstGeom prst="rect">
            <a:avLst/>
          </a:prstGeom>
          <a:solidFill>
            <a:schemeClr val="tx2"/>
          </a:solidFill>
        </p:spPr>
        <p:txBody>
          <a:bodyPr anchor="ctr">
            <a:noAutofit/>
          </a:bodyPr>
          <a:lstStyle>
            <a:lvl1pPr marL="0" indent="0" algn="ctr">
              <a:buNone/>
              <a:defRPr sz="2000" b="1">
                <a:solidFill>
                  <a:schemeClr val="bg1"/>
                </a:solidFill>
                <a:latin typeface="+mn-lt"/>
                <a:ea typeface="Tahoma" panose="020B0604030504040204" pitchFamily="34" charset="0"/>
                <a:cs typeface="Tahoma" panose="020B0604030504040204" pitchFamily="34" charset="0"/>
              </a:defRPr>
            </a:lvl1pPr>
            <a:lvl2pPr marL="342900" indent="0">
              <a:buNone/>
              <a:defRPr/>
            </a:lvl2pPr>
          </a:lstStyle>
          <a:p>
            <a:pPr lvl="0"/>
            <a:r>
              <a:rPr lang="en-US" dirty="0"/>
              <a:t>Subtitle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5017263" y="1732115"/>
            <a:ext cx="3587995" cy="2955829"/>
          </a:xfrm>
          <a:prstGeom prst="rect">
            <a:avLst/>
          </a:prstGeom>
          <a:ln w="6350">
            <a:solidFill>
              <a:schemeClr val="bg2"/>
            </a:solidFill>
          </a:ln>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dirty="0"/>
              <a:t>Click to add bullets</a:t>
            </a:r>
          </a:p>
          <a:p>
            <a:pPr lvl="1"/>
            <a:r>
              <a:rPr lang="en-US" dirty="0"/>
              <a:t>Second level</a:t>
            </a:r>
          </a:p>
          <a:p>
            <a:pPr lvl="2"/>
            <a:r>
              <a:rPr lang="en-US" dirty="0"/>
              <a:t>Third level</a:t>
            </a:r>
          </a:p>
        </p:txBody>
      </p:sp>
      <p:sp>
        <p:nvSpPr>
          <p:cNvPr id="13" name="Page Number">
            <a:extLst>
              <a:ext uri="{FF2B5EF4-FFF2-40B4-BE49-F238E27FC236}">
                <a16:creationId xmlns:a16="http://schemas.microsoft.com/office/drawing/2014/main" id="{5C874A4D-437B-47FA-9801-0B5730C4AFA2}"/>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pic>
        <p:nvPicPr>
          <p:cNvPr id="15" name="WSE logo">
            <a:extLst>
              <a:ext uri="{FF2B5EF4-FFF2-40B4-BE49-F238E27FC236}">
                <a16:creationId xmlns:a16="http://schemas.microsoft.com/office/drawing/2014/main" id="{20DC7941-9718-4A82-83B9-1DDFA28D55AE}"/>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70096908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3 Items and Text - Numbers">
    <p:spTree>
      <p:nvGrpSpPr>
        <p:cNvPr id="1" name=""/>
        <p:cNvGrpSpPr/>
        <p:nvPr/>
      </p:nvGrpSpPr>
      <p:grpSpPr>
        <a:xfrm>
          <a:off x="0" y="0"/>
          <a:ext cx="0" cy="0"/>
          <a:chOff x="0" y="0"/>
          <a:chExt cx="0" cy="0"/>
        </a:xfrm>
      </p:grpSpPr>
      <p:sp>
        <p:nvSpPr>
          <p:cNvPr id="16" name="Title">
            <a:extLst>
              <a:ext uri="{FF2B5EF4-FFF2-40B4-BE49-F238E27FC236}">
                <a16:creationId xmlns:a16="http://schemas.microsoft.com/office/drawing/2014/main" id="{B452B98A-49AE-D745-88D4-EBD54A1A3206}"/>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22" name="Rectangle 21">
            <a:extLst>
              <a:ext uri="{FF2B5EF4-FFF2-40B4-BE49-F238E27FC236}">
                <a16:creationId xmlns:a16="http://schemas.microsoft.com/office/drawing/2014/main" id="{61234D5D-7B7D-4750-82D4-FEA47688D828}"/>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2" name="Item 1">
            <a:extLst>
              <a:ext uri="{FF2B5EF4-FFF2-40B4-BE49-F238E27FC236}">
                <a16:creationId xmlns:a16="http://schemas.microsoft.com/office/drawing/2014/main" id="{671CE112-5F0A-401E-B99E-912F29D882ED}"/>
              </a:ext>
            </a:extLst>
          </p:cNvPr>
          <p:cNvSpPr>
            <a:spLocks noGrp="1"/>
          </p:cNvSpPr>
          <p:nvPr>
            <p:ph type="body" sz="quarter" idx="15" hasCustomPrompt="1"/>
          </p:nvPr>
        </p:nvSpPr>
        <p:spPr>
          <a:xfrm>
            <a:off x="536330" y="1190555"/>
            <a:ext cx="2498103" cy="509105"/>
          </a:xfrm>
          <a:prstGeom prst="rect">
            <a:avLst/>
          </a:prstGeom>
          <a:solidFill>
            <a:schemeClr val="tx2"/>
          </a:solidFill>
        </p:spPr>
        <p:txBody>
          <a:bodyPr anchor="ctr">
            <a:noAutofit/>
          </a:bodyPr>
          <a:lstStyle>
            <a:lvl1pPr marL="0" indent="0" algn="ctr">
              <a:buNone/>
              <a:defRPr sz="1800" b="1">
                <a:solidFill>
                  <a:schemeClr val="bg1"/>
                </a:solidFill>
                <a:latin typeface="+mn-lt"/>
                <a:ea typeface="Tahoma" panose="020B0604030504040204" pitchFamily="34" charset="0"/>
                <a:cs typeface="Tahoma" panose="020B0604030504040204" pitchFamily="34" charset="0"/>
              </a:defRPr>
            </a:lvl1pPr>
            <a:lvl2pPr marL="342900" indent="0">
              <a:buNone/>
              <a:defRPr/>
            </a:lvl2pPr>
          </a:lstStyle>
          <a:p>
            <a:pPr lvl="0"/>
            <a:r>
              <a:rPr lang="en-US" dirty="0"/>
              <a:t>Subtitle</a:t>
            </a:r>
          </a:p>
        </p:txBody>
      </p:sp>
      <p:sp>
        <p:nvSpPr>
          <p:cNvPr id="49" name="Item 1 Text">
            <a:extLst>
              <a:ext uri="{FF2B5EF4-FFF2-40B4-BE49-F238E27FC236}">
                <a16:creationId xmlns:a16="http://schemas.microsoft.com/office/drawing/2014/main" id="{BEC0F934-9D51-44E6-A53D-A571EEE44F9B}"/>
              </a:ext>
            </a:extLst>
          </p:cNvPr>
          <p:cNvSpPr>
            <a:spLocks noGrp="1"/>
          </p:cNvSpPr>
          <p:nvPr>
            <p:ph type="body" sz="quarter" idx="22" hasCustomPrompt="1"/>
          </p:nvPr>
        </p:nvSpPr>
        <p:spPr>
          <a:xfrm>
            <a:off x="536331" y="1820193"/>
            <a:ext cx="2498103" cy="2742283"/>
          </a:xfrm>
          <a:prstGeom prst="rect">
            <a:avLst/>
          </a:prstGeom>
          <a:ln w="6350">
            <a:solidFill>
              <a:schemeClr val="bg2"/>
            </a:solidFill>
          </a:ln>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dirty="0"/>
              <a:t>Click to add bullets</a:t>
            </a:r>
          </a:p>
          <a:p>
            <a:pPr lvl="1"/>
            <a:r>
              <a:rPr lang="en-US" dirty="0"/>
              <a:t>Second level</a:t>
            </a:r>
          </a:p>
          <a:p>
            <a:pPr lvl="2"/>
            <a:r>
              <a:rPr lang="en-US" dirty="0"/>
              <a:t>Third level</a:t>
            </a:r>
          </a:p>
        </p:txBody>
      </p:sp>
      <p:sp>
        <p:nvSpPr>
          <p:cNvPr id="55" name="Item 2">
            <a:extLst>
              <a:ext uri="{FF2B5EF4-FFF2-40B4-BE49-F238E27FC236}">
                <a16:creationId xmlns:a16="http://schemas.microsoft.com/office/drawing/2014/main" id="{2DF5513A-26DB-4BCC-B646-BCE427C05D62}"/>
              </a:ext>
            </a:extLst>
          </p:cNvPr>
          <p:cNvSpPr>
            <a:spLocks noGrp="1"/>
          </p:cNvSpPr>
          <p:nvPr>
            <p:ph type="body" sz="quarter" idx="26" hasCustomPrompt="1"/>
          </p:nvPr>
        </p:nvSpPr>
        <p:spPr>
          <a:xfrm>
            <a:off x="3322947" y="1190555"/>
            <a:ext cx="2498103" cy="509105"/>
          </a:xfrm>
          <a:prstGeom prst="rect">
            <a:avLst/>
          </a:prstGeom>
          <a:solidFill>
            <a:schemeClr val="tx2"/>
          </a:solidFill>
        </p:spPr>
        <p:txBody>
          <a:bodyPr anchor="ctr">
            <a:noAutofit/>
          </a:bodyPr>
          <a:lstStyle>
            <a:lvl1pPr marL="0" indent="0" algn="ctr">
              <a:buNone/>
              <a:defRPr sz="1800" b="1">
                <a:solidFill>
                  <a:schemeClr val="bg1"/>
                </a:solidFill>
                <a:latin typeface="+mn-lt"/>
                <a:ea typeface="Tahoma" panose="020B0604030504040204" pitchFamily="34" charset="0"/>
                <a:cs typeface="Tahoma" panose="020B0604030504040204" pitchFamily="34" charset="0"/>
              </a:defRPr>
            </a:lvl1pPr>
            <a:lvl2pPr marL="342900" indent="0">
              <a:buNone/>
              <a:defRPr/>
            </a:lvl2pPr>
          </a:lstStyle>
          <a:p>
            <a:pPr lvl="0"/>
            <a:r>
              <a:rPr lang="en-US" dirty="0"/>
              <a:t>Subtitle</a:t>
            </a:r>
          </a:p>
        </p:txBody>
      </p:sp>
      <p:sp>
        <p:nvSpPr>
          <p:cNvPr id="50" name="Item 2 Text">
            <a:extLst>
              <a:ext uri="{FF2B5EF4-FFF2-40B4-BE49-F238E27FC236}">
                <a16:creationId xmlns:a16="http://schemas.microsoft.com/office/drawing/2014/main" id="{98E448A1-8C8C-453C-90F9-C66DB75DCF34}"/>
              </a:ext>
            </a:extLst>
          </p:cNvPr>
          <p:cNvSpPr>
            <a:spLocks noGrp="1"/>
          </p:cNvSpPr>
          <p:nvPr>
            <p:ph type="body" sz="quarter" idx="23" hasCustomPrompt="1"/>
          </p:nvPr>
        </p:nvSpPr>
        <p:spPr>
          <a:xfrm>
            <a:off x="3322948" y="1820193"/>
            <a:ext cx="2498103" cy="2742283"/>
          </a:xfrm>
          <a:prstGeom prst="rect">
            <a:avLst/>
          </a:prstGeom>
          <a:ln w="6350">
            <a:solidFill>
              <a:schemeClr val="bg2"/>
            </a:solidFill>
          </a:ln>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dirty="0"/>
              <a:t>Click to add bullets</a:t>
            </a:r>
          </a:p>
          <a:p>
            <a:pPr lvl="1"/>
            <a:r>
              <a:rPr lang="en-US" dirty="0"/>
              <a:t>Second level</a:t>
            </a:r>
          </a:p>
          <a:p>
            <a:pPr lvl="2"/>
            <a:r>
              <a:rPr lang="en-US" dirty="0"/>
              <a:t>Third level</a:t>
            </a:r>
          </a:p>
        </p:txBody>
      </p:sp>
      <p:sp>
        <p:nvSpPr>
          <p:cNvPr id="58" name="Item 3">
            <a:extLst>
              <a:ext uri="{FF2B5EF4-FFF2-40B4-BE49-F238E27FC236}">
                <a16:creationId xmlns:a16="http://schemas.microsoft.com/office/drawing/2014/main" id="{D26DFFB9-1EEE-4955-8A60-F1A0795C397B}"/>
              </a:ext>
            </a:extLst>
          </p:cNvPr>
          <p:cNvSpPr>
            <a:spLocks noGrp="1"/>
          </p:cNvSpPr>
          <p:nvPr>
            <p:ph type="body" sz="quarter" idx="29" hasCustomPrompt="1"/>
          </p:nvPr>
        </p:nvSpPr>
        <p:spPr>
          <a:xfrm>
            <a:off x="6109565" y="1190555"/>
            <a:ext cx="2498103" cy="509105"/>
          </a:xfrm>
          <a:prstGeom prst="rect">
            <a:avLst/>
          </a:prstGeom>
          <a:solidFill>
            <a:schemeClr val="tx2"/>
          </a:solidFill>
        </p:spPr>
        <p:txBody>
          <a:bodyPr anchor="ctr">
            <a:noAutofit/>
          </a:bodyPr>
          <a:lstStyle>
            <a:lvl1pPr marL="0" indent="0" algn="ctr">
              <a:buNone/>
              <a:defRPr sz="1800" b="1">
                <a:solidFill>
                  <a:schemeClr val="bg1"/>
                </a:solidFill>
                <a:latin typeface="+mn-lt"/>
                <a:ea typeface="Tahoma" panose="020B0604030504040204" pitchFamily="34" charset="0"/>
                <a:cs typeface="Tahoma" panose="020B0604030504040204" pitchFamily="34" charset="0"/>
              </a:defRPr>
            </a:lvl1pPr>
            <a:lvl2pPr marL="342900" indent="0">
              <a:buNone/>
              <a:defRPr/>
            </a:lvl2pPr>
          </a:lstStyle>
          <a:p>
            <a:pPr lvl="0"/>
            <a:r>
              <a:rPr lang="en-US" dirty="0"/>
              <a:t>Subtitle</a:t>
            </a:r>
          </a:p>
        </p:txBody>
      </p:sp>
      <p:sp>
        <p:nvSpPr>
          <p:cNvPr id="51" name="Item 3 Text">
            <a:extLst>
              <a:ext uri="{FF2B5EF4-FFF2-40B4-BE49-F238E27FC236}">
                <a16:creationId xmlns:a16="http://schemas.microsoft.com/office/drawing/2014/main" id="{475581DD-A85C-4AC1-BF7D-FCB7CF083663}"/>
              </a:ext>
            </a:extLst>
          </p:cNvPr>
          <p:cNvSpPr>
            <a:spLocks noGrp="1"/>
          </p:cNvSpPr>
          <p:nvPr>
            <p:ph type="body" sz="quarter" idx="24" hasCustomPrompt="1"/>
          </p:nvPr>
        </p:nvSpPr>
        <p:spPr>
          <a:xfrm>
            <a:off x="6109566" y="1820193"/>
            <a:ext cx="2498103" cy="2742283"/>
          </a:xfrm>
          <a:prstGeom prst="rect">
            <a:avLst/>
          </a:prstGeom>
          <a:ln w="6350">
            <a:solidFill>
              <a:schemeClr val="bg2"/>
            </a:solidFill>
          </a:ln>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dirty="0"/>
              <a:t>Click to add bullets</a:t>
            </a:r>
          </a:p>
          <a:p>
            <a:pPr lvl="1"/>
            <a:r>
              <a:rPr lang="en-US" dirty="0"/>
              <a:t>Second level</a:t>
            </a:r>
          </a:p>
          <a:p>
            <a:pPr lvl="2"/>
            <a:r>
              <a:rPr lang="en-US" dirty="0"/>
              <a:t>Third level</a:t>
            </a:r>
          </a:p>
        </p:txBody>
      </p:sp>
      <p:sp>
        <p:nvSpPr>
          <p:cNvPr id="17" name="Page Number">
            <a:extLst>
              <a:ext uri="{FF2B5EF4-FFF2-40B4-BE49-F238E27FC236}">
                <a16:creationId xmlns:a16="http://schemas.microsoft.com/office/drawing/2014/main" id="{D23960BB-6DCC-47C0-8EE1-1415CC30BBA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pic>
        <p:nvPicPr>
          <p:cNvPr id="18" name="WSE logo">
            <a:extLst>
              <a:ext uri="{FF2B5EF4-FFF2-40B4-BE49-F238E27FC236}">
                <a16:creationId xmlns:a16="http://schemas.microsoft.com/office/drawing/2014/main" id="{80F1C36A-58C0-4A77-B709-5E152A98E618}"/>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3262834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1_4 Items and Text - Simple">
    <p:spTree>
      <p:nvGrpSpPr>
        <p:cNvPr id="1" name=""/>
        <p:cNvGrpSpPr/>
        <p:nvPr/>
      </p:nvGrpSpPr>
      <p:grpSpPr>
        <a:xfrm>
          <a:off x="0" y="0"/>
          <a:ext cx="0" cy="0"/>
          <a:chOff x="0" y="0"/>
          <a:chExt cx="0" cy="0"/>
        </a:xfrm>
      </p:grpSpPr>
      <p:sp>
        <p:nvSpPr>
          <p:cNvPr id="18" name="Title">
            <a:extLst>
              <a:ext uri="{FF2B5EF4-FFF2-40B4-BE49-F238E27FC236}">
                <a16:creationId xmlns:a16="http://schemas.microsoft.com/office/drawing/2014/main" id="{E5F8C0C4-F46E-7C48-AC3A-8898F331F899}"/>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536330" y="1147734"/>
            <a:ext cx="1817849" cy="269978"/>
          </a:xfrm>
          <a:prstGeom prst="rect">
            <a:avLst/>
          </a:prstGeom>
          <a:solidFill>
            <a:schemeClr val="tx2"/>
          </a:solidFill>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3" name="Item 1 Text">
            <a:extLst>
              <a:ext uri="{FF2B5EF4-FFF2-40B4-BE49-F238E27FC236}">
                <a16:creationId xmlns:a16="http://schemas.microsoft.com/office/drawing/2014/main" id="{5EF51092-4CA9-4A33-86C8-1C731C02A14F}"/>
              </a:ext>
            </a:extLst>
          </p:cNvPr>
          <p:cNvSpPr>
            <a:spLocks noGrp="1"/>
          </p:cNvSpPr>
          <p:nvPr>
            <p:ph type="body" sz="quarter" idx="22" hasCustomPrompt="1"/>
          </p:nvPr>
        </p:nvSpPr>
        <p:spPr>
          <a:xfrm>
            <a:off x="536330" y="1585735"/>
            <a:ext cx="1817849" cy="2944168"/>
          </a:xfrm>
          <a:prstGeom prst="rect">
            <a:avLst/>
          </a:prstGeom>
          <a:ln w="6350">
            <a:solidFill>
              <a:schemeClr val="bg2"/>
            </a:solidFill>
          </a:ln>
        </p:spPr>
        <p:txBody>
          <a:bodyPr>
            <a:noAutofit/>
          </a:bodyPr>
          <a:lstStyle>
            <a:lvl1pPr marL="117475" indent="-117475"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rgbClr val="092C74"/>
              </a:buClr>
              <a:buFont typeface="Courier New" panose="02070309020205020404" pitchFamily="49" charset="0"/>
              <a:buChar char="o"/>
              <a:defRPr sz="1400"/>
            </a:lvl2pPr>
          </a:lstStyle>
          <a:p>
            <a:pPr lvl="0"/>
            <a:r>
              <a:rPr lang="en-US" dirty="0"/>
              <a:t>Click to add bullets</a:t>
            </a:r>
          </a:p>
          <a:p>
            <a:pPr lvl="1"/>
            <a:r>
              <a:rPr lang="en-US" dirty="0"/>
              <a:t>Second level</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2614968" y="1132682"/>
            <a:ext cx="1817849" cy="269978"/>
          </a:xfrm>
          <a:prstGeom prst="rect">
            <a:avLst/>
          </a:prstGeom>
          <a:solidFill>
            <a:schemeClr val="tx2"/>
          </a:solidFill>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5" name="Item 2 Text">
            <a:extLst>
              <a:ext uri="{FF2B5EF4-FFF2-40B4-BE49-F238E27FC236}">
                <a16:creationId xmlns:a16="http://schemas.microsoft.com/office/drawing/2014/main" id="{D5E68B19-4B0E-4A5D-9C14-62AA3BD942BD}"/>
              </a:ext>
            </a:extLst>
          </p:cNvPr>
          <p:cNvSpPr>
            <a:spLocks noGrp="1"/>
          </p:cNvSpPr>
          <p:nvPr>
            <p:ph type="body" sz="quarter" idx="23" hasCustomPrompt="1"/>
          </p:nvPr>
        </p:nvSpPr>
        <p:spPr>
          <a:xfrm>
            <a:off x="2614968" y="1570683"/>
            <a:ext cx="1817849" cy="2944168"/>
          </a:xfrm>
          <a:prstGeom prst="rect">
            <a:avLst/>
          </a:prstGeom>
          <a:ln w="6350">
            <a:solidFill>
              <a:schemeClr val="bg2"/>
            </a:solidFill>
          </a:ln>
        </p:spPr>
        <p:txBody>
          <a:bodyPr>
            <a:noAutofit/>
          </a:bodyPr>
          <a:lstStyle>
            <a:lvl1pPr marL="117475" indent="-117475"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tx2"/>
              </a:buClr>
              <a:buFont typeface="Courier New" panose="02070309020205020404" pitchFamily="49" charset="0"/>
              <a:buChar char="o"/>
              <a:defRPr sz="1400"/>
            </a:lvl2pPr>
          </a:lstStyle>
          <a:p>
            <a:pPr lvl="0"/>
            <a:r>
              <a:rPr lang="en-US" dirty="0"/>
              <a:t>Click to add bullets</a:t>
            </a:r>
          </a:p>
          <a:p>
            <a:pPr lvl="1"/>
            <a:r>
              <a:rPr lang="en-US" dirty="0"/>
              <a:t>Second level</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4693606" y="1132682"/>
            <a:ext cx="1817849" cy="269978"/>
          </a:xfrm>
          <a:prstGeom prst="rect">
            <a:avLst/>
          </a:prstGeom>
          <a:solidFill>
            <a:schemeClr val="tx2"/>
          </a:solidFill>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7" name="Item 3 Text">
            <a:extLst>
              <a:ext uri="{FF2B5EF4-FFF2-40B4-BE49-F238E27FC236}">
                <a16:creationId xmlns:a16="http://schemas.microsoft.com/office/drawing/2014/main" id="{EA73AD4B-8431-41F5-9F29-39748C414583}"/>
              </a:ext>
            </a:extLst>
          </p:cNvPr>
          <p:cNvSpPr>
            <a:spLocks noGrp="1"/>
          </p:cNvSpPr>
          <p:nvPr>
            <p:ph type="body" sz="quarter" idx="25" hasCustomPrompt="1"/>
          </p:nvPr>
        </p:nvSpPr>
        <p:spPr>
          <a:xfrm>
            <a:off x="4693606" y="1570683"/>
            <a:ext cx="1817849" cy="2944168"/>
          </a:xfrm>
          <a:prstGeom prst="rect">
            <a:avLst/>
          </a:prstGeom>
          <a:ln w="6350">
            <a:solidFill>
              <a:schemeClr val="bg2"/>
            </a:solidFill>
          </a:ln>
        </p:spPr>
        <p:txBody>
          <a:bodyPr>
            <a:noAutofit/>
          </a:bodyPr>
          <a:lstStyle>
            <a:lvl1pPr marL="117475" indent="-117475"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rgbClr val="092C74"/>
              </a:buClr>
              <a:buFont typeface="Courier New" panose="02070309020205020404" pitchFamily="49" charset="0"/>
              <a:buChar char="o"/>
              <a:defRPr sz="1400"/>
            </a:lvl2pPr>
          </a:lstStyle>
          <a:p>
            <a:pPr lvl="0"/>
            <a:r>
              <a:rPr lang="en-US" dirty="0"/>
              <a:t>Click to add bullets</a:t>
            </a:r>
          </a:p>
          <a:p>
            <a:pPr lvl="1"/>
            <a:r>
              <a:rPr lang="en-US" dirty="0"/>
              <a:t>Second level</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6789823" y="1132682"/>
            <a:ext cx="1817849" cy="269978"/>
          </a:xfrm>
          <a:prstGeom prst="rect">
            <a:avLst/>
          </a:prstGeom>
          <a:solidFill>
            <a:schemeClr val="tx2"/>
          </a:solidFill>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59" name="Item 4 Text">
            <a:extLst>
              <a:ext uri="{FF2B5EF4-FFF2-40B4-BE49-F238E27FC236}">
                <a16:creationId xmlns:a16="http://schemas.microsoft.com/office/drawing/2014/main" id="{62E2E31C-DF1E-436B-AB25-5E4D63D11C11}"/>
              </a:ext>
            </a:extLst>
          </p:cNvPr>
          <p:cNvSpPr>
            <a:spLocks noGrp="1"/>
          </p:cNvSpPr>
          <p:nvPr>
            <p:ph type="body" sz="quarter" idx="27" hasCustomPrompt="1"/>
          </p:nvPr>
        </p:nvSpPr>
        <p:spPr>
          <a:xfrm>
            <a:off x="6789823" y="1570683"/>
            <a:ext cx="1817849" cy="2944168"/>
          </a:xfrm>
          <a:prstGeom prst="rect">
            <a:avLst/>
          </a:prstGeom>
          <a:ln w="6350">
            <a:solidFill>
              <a:schemeClr val="bg2"/>
            </a:solidFill>
          </a:ln>
        </p:spPr>
        <p:txBody>
          <a:bodyPr>
            <a:noAutofit/>
          </a:bodyPr>
          <a:lstStyle>
            <a:lvl1pPr marL="117475" indent="-117475" algn="l">
              <a:buClr>
                <a:srgbClr val="092C74"/>
              </a:buClr>
              <a:buFont typeface="Wingdings" panose="05000000000000000000" pitchFamily="2" charset="2"/>
              <a:buChar char="§"/>
              <a:defRPr sz="14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4488" indent="-117475">
              <a:buClr>
                <a:schemeClr val="tx2"/>
              </a:buClr>
              <a:buFont typeface="Courier New" panose="02070309020205020404" pitchFamily="49" charset="0"/>
              <a:buChar char="o"/>
              <a:defRPr sz="1400"/>
            </a:lvl2pPr>
          </a:lstStyle>
          <a:p>
            <a:pPr lvl="0"/>
            <a:r>
              <a:rPr lang="en-US" dirty="0"/>
              <a:t>Click to add bullets</a:t>
            </a:r>
          </a:p>
          <a:p>
            <a:pPr lvl="1"/>
            <a:r>
              <a:rPr lang="en-US" dirty="0"/>
              <a:t>Second level</a:t>
            </a:r>
          </a:p>
        </p:txBody>
      </p:sp>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pic>
        <p:nvPicPr>
          <p:cNvPr id="16" name="WSE logo">
            <a:extLst>
              <a:ext uri="{FF2B5EF4-FFF2-40B4-BE49-F238E27FC236}">
                <a16:creationId xmlns:a16="http://schemas.microsoft.com/office/drawing/2014/main" id="{9BB8FB21-BFAB-4131-ADE3-626699BE3E86}"/>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55275053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_4 Items and Text - Simple">
    <p:spTree>
      <p:nvGrpSpPr>
        <p:cNvPr id="1" name=""/>
        <p:cNvGrpSpPr/>
        <p:nvPr/>
      </p:nvGrpSpPr>
      <p:grpSpPr>
        <a:xfrm>
          <a:off x="0" y="0"/>
          <a:ext cx="0" cy="0"/>
          <a:chOff x="0" y="0"/>
          <a:chExt cx="0" cy="0"/>
        </a:xfrm>
      </p:grpSpPr>
      <p:sp>
        <p:nvSpPr>
          <p:cNvPr id="24" name="Title">
            <a:extLst>
              <a:ext uri="{FF2B5EF4-FFF2-40B4-BE49-F238E27FC236}">
                <a16:creationId xmlns:a16="http://schemas.microsoft.com/office/drawing/2014/main" id="{A42F6F62-4CCC-134C-94B4-C90A17781E72}"/>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15" name="Rectangle 14">
            <a:extLst>
              <a:ext uri="{FF2B5EF4-FFF2-40B4-BE49-F238E27FC236}">
                <a16:creationId xmlns:a16="http://schemas.microsoft.com/office/drawing/2014/main" id="{157C6571-A67F-444A-A354-24A6AEAAE84E}"/>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54" name="Item 1 Title">
            <a:extLst>
              <a:ext uri="{FF2B5EF4-FFF2-40B4-BE49-F238E27FC236}">
                <a16:creationId xmlns:a16="http://schemas.microsoft.com/office/drawing/2014/main" id="{828417AB-2C14-404F-8453-77B0EEB01EE9}"/>
              </a:ext>
            </a:extLst>
          </p:cNvPr>
          <p:cNvSpPr>
            <a:spLocks noGrp="1"/>
          </p:cNvSpPr>
          <p:nvPr>
            <p:ph type="body" sz="quarter" idx="21" hasCustomPrompt="1"/>
          </p:nvPr>
        </p:nvSpPr>
        <p:spPr>
          <a:xfrm>
            <a:off x="136245" y="1158793"/>
            <a:ext cx="1554480" cy="269978"/>
          </a:xfrm>
          <a:prstGeom prst="rect">
            <a:avLst/>
          </a:prstGeom>
          <a:solidFill>
            <a:schemeClr val="tx2"/>
          </a:solidFill>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18" name="Table or Image">
            <a:extLst>
              <a:ext uri="{FF2B5EF4-FFF2-40B4-BE49-F238E27FC236}">
                <a16:creationId xmlns:a16="http://schemas.microsoft.com/office/drawing/2014/main" id="{DDD4E2F5-1A81-4241-9AE5-D5CFB69EC292}"/>
              </a:ext>
            </a:extLst>
          </p:cNvPr>
          <p:cNvSpPr>
            <a:spLocks noGrp="1"/>
          </p:cNvSpPr>
          <p:nvPr>
            <p:ph sz="quarter" idx="34" hasCustomPrompt="1"/>
          </p:nvPr>
        </p:nvSpPr>
        <p:spPr>
          <a:xfrm>
            <a:off x="136245" y="1585735"/>
            <a:ext cx="1554480" cy="2944167"/>
          </a:xfrm>
          <a:prstGeom prst="rect">
            <a:avLst/>
          </a:prstGeom>
          <a:ln w="12700">
            <a:solidFill>
              <a:schemeClr val="bg2"/>
            </a:solidFill>
          </a:ln>
        </p:spPr>
        <p:txBody>
          <a:bodyPr/>
          <a:lstStyle>
            <a:lvl1pPr marL="112713" indent="-112713">
              <a:buClr>
                <a:srgbClr val="092C74"/>
              </a:buClr>
              <a:buFont typeface="Wingdings" panose="05000000000000000000" pitchFamily="2" charset="2"/>
              <a:buChar char="§"/>
              <a:defRPr sz="14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first-level bullet or image</a:t>
            </a:r>
          </a:p>
        </p:txBody>
      </p:sp>
      <p:sp>
        <p:nvSpPr>
          <p:cNvPr id="56" name="Item 2 Title">
            <a:extLst>
              <a:ext uri="{FF2B5EF4-FFF2-40B4-BE49-F238E27FC236}">
                <a16:creationId xmlns:a16="http://schemas.microsoft.com/office/drawing/2014/main" id="{1DDA60E4-281E-47DA-825D-C391409189E4}"/>
              </a:ext>
            </a:extLst>
          </p:cNvPr>
          <p:cNvSpPr>
            <a:spLocks noGrp="1"/>
          </p:cNvSpPr>
          <p:nvPr>
            <p:ph type="body" sz="quarter" idx="24" hasCustomPrompt="1"/>
          </p:nvPr>
        </p:nvSpPr>
        <p:spPr>
          <a:xfrm>
            <a:off x="1940518" y="1177378"/>
            <a:ext cx="1554480" cy="269978"/>
          </a:xfrm>
          <a:prstGeom prst="rect">
            <a:avLst/>
          </a:prstGeom>
          <a:solidFill>
            <a:schemeClr val="tx2"/>
          </a:solidFill>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19" name="Table or Image">
            <a:extLst>
              <a:ext uri="{FF2B5EF4-FFF2-40B4-BE49-F238E27FC236}">
                <a16:creationId xmlns:a16="http://schemas.microsoft.com/office/drawing/2014/main" id="{F77511AE-C7BF-5C49-A300-0159E6B307C6}"/>
              </a:ext>
            </a:extLst>
          </p:cNvPr>
          <p:cNvSpPr>
            <a:spLocks noGrp="1"/>
          </p:cNvSpPr>
          <p:nvPr>
            <p:ph sz="quarter" idx="35" hasCustomPrompt="1"/>
          </p:nvPr>
        </p:nvSpPr>
        <p:spPr>
          <a:xfrm>
            <a:off x="1940518" y="1585735"/>
            <a:ext cx="1554480" cy="2944167"/>
          </a:xfrm>
          <a:prstGeom prst="rect">
            <a:avLst/>
          </a:prstGeom>
          <a:ln w="12700">
            <a:solidFill>
              <a:schemeClr val="bg2"/>
            </a:solidFill>
          </a:ln>
        </p:spPr>
        <p:txBody>
          <a:bodyPr/>
          <a:lstStyle>
            <a:lvl1pPr marL="112713" indent="-112713">
              <a:buClr>
                <a:srgbClr val="092C74"/>
              </a:buClr>
              <a:buFont typeface="Wingdings" panose="05000000000000000000" pitchFamily="2" charset="2"/>
              <a:buChar char="§"/>
              <a:defRPr sz="14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first-level bullet or image</a:t>
            </a:r>
          </a:p>
        </p:txBody>
      </p:sp>
      <p:sp>
        <p:nvSpPr>
          <p:cNvPr id="58" name="Item 3 Title">
            <a:extLst>
              <a:ext uri="{FF2B5EF4-FFF2-40B4-BE49-F238E27FC236}">
                <a16:creationId xmlns:a16="http://schemas.microsoft.com/office/drawing/2014/main" id="{010623E4-A6FF-4A18-B236-B835BC6017F9}"/>
              </a:ext>
            </a:extLst>
          </p:cNvPr>
          <p:cNvSpPr>
            <a:spLocks noGrp="1"/>
          </p:cNvSpPr>
          <p:nvPr>
            <p:ph type="body" sz="quarter" idx="26" hasCustomPrompt="1"/>
          </p:nvPr>
        </p:nvSpPr>
        <p:spPr>
          <a:xfrm>
            <a:off x="3755301" y="1161448"/>
            <a:ext cx="1554480" cy="269978"/>
          </a:xfrm>
          <a:prstGeom prst="rect">
            <a:avLst/>
          </a:prstGeom>
          <a:solidFill>
            <a:schemeClr val="tx2"/>
          </a:solidFill>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20" name="Table or Image">
            <a:extLst>
              <a:ext uri="{FF2B5EF4-FFF2-40B4-BE49-F238E27FC236}">
                <a16:creationId xmlns:a16="http://schemas.microsoft.com/office/drawing/2014/main" id="{DA770E6D-EA2A-544D-B9F7-A7FC458B64A0}"/>
              </a:ext>
            </a:extLst>
          </p:cNvPr>
          <p:cNvSpPr>
            <a:spLocks noGrp="1"/>
          </p:cNvSpPr>
          <p:nvPr>
            <p:ph sz="quarter" idx="36" hasCustomPrompt="1"/>
          </p:nvPr>
        </p:nvSpPr>
        <p:spPr>
          <a:xfrm>
            <a:off x="3755301" y="1585734"/>
            <a:ext cx="1554480" cy="2944167"/>
          </a:xfrm>
          <a:prstGeom prst="rect">
            <a:avLst/>
          </a:prstGeom>
          <a:ln w="12700">
            <a:solidFill>
              <a:schemeClr val="bg2"/>
            </a:solidFill>
          </a:ln>
        </p:spPr>
        <p:txBody>
          <a:bodyPr/>
          <a:lstStyle>
            <a:lvl1pPr marL="112713" indent="-112713">
              <a:buClr>
                <a:srgbClr val="092C74"/>
              </a:buClr>
              <a:buFont typeface="Wingdings" panose="05000000000000000000" pitchFamily="2" charset="2"/>
              <a:buChar char="§"/>
              <a:defRPr sz="14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first-level bullet or image</a:t>
            </a:r>
          </a:p>
        </p:txBody>
      </p:sp>
      <p:sp>
        <p:nvSpPr>
          <p:cNvPr id="60" name="Item 4 Title">
            <a:extLst>
              <a:ext uri="{FF2B5EF4-FFF2-40B4-BE49-F238E27FC236}">
                <a16:creationId xmlns:a16="http://schemas.microsoft.com/office/drawing/2014/main" id="{F80C40EE-0FC7-4E50-BCBE-6462A3F6A998}"/>
              </a:ext>
            </a:extLst>
          </p:cNvPr>
          <p:cNvSpPr>
            <a:spLocks noGrp="1"/>
          </p:cNvSpPr>
          <p:nvPr>
            <p:ph type="body" sz="quarter" idx="28" hasCustomPrompt="1"/>
          </p:nvPr>
        </p:nvSpPr>
        <p:spPr>
          <a:xfrm>
            <a:off x="5612124" y="1156358"/>
            <a:ext cx="1554480" cy="269978"/>
          </a:xfrm>
          <a:prstGeom prst="rect">
            <a:avLst/>
          </a:prstGeom>
          <a:solidFill>
            <a:schemeClr val="tx2"/>
          </a:solidFill>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21" name="Table or Image">
            <a:extLst>
              <a:ext uri="{FF2B5EF4-FFF2-40B4-BE49-F238E27FC236}">
                <a16:creationId xmlns:a16="http://schemas.microsoft.com/office/drawing/2014/main" id="{61CE47B8-4BB9-A84E-869C-30790EAB0AC1}"/>
              </a:ext>
            </a:extLst>
          </p:cNvPr>
          <p:cNvSpPr>
            <a:spLocks noGrp="1"/>
          </p:cNvSpPr>
          <p:nvPr>
            <p:ph sz="quarter" idx="37" hasCustomPrompt="1"/>
          </p:nvPr>
        </p:nvSpPr>
        <p:spPr>
          <a:xfrm>
            <a:off x="5612124" y="1577526"/>
            <a:ext cx="1554480" cy="2944167"/>
          </a:xfrm>
          <a:prstGeom prst="rect">
            <a:avLst/>
          </a:prstGeom>
          <a:ln w="12700">
            <a:solidFill>
              <a:schemeClr val="bg2"/>
            </a:solidFill>
          </a:ln>
        </p:spPr>
        <p:txBody>
          <a:bodyPr/>
          <a:lstStyle>
            <a:lvl1pPr marL="112713" indent="-112713">
              <a:buClr>
                <a:srgbClr val="092C74"/>
              </a:buClr>
              <a:buFont typeface="Wingdings" panose="05000000000000000000" pitchFamily="2" charset="2"/>
              <a:buChar char="§"/>
              <a:defRPr sz="14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first-level bullet or image</a:t>
            </a:r>
          </a:p>
        </p:txBody>
      </p:sp>
      <p:sp>
        <p:nvSpPr>
          <p:cNvPr id="22" name="Item 4 Title">
            <a:extLst>
              <a:ext uri="{FF2B5EF4-FFF2-40B4-BE49-F238E27FC236}">
                <a16:creationId xmlns:a16="http://schemas.microsoft.com/office/drawing/2014/main" id="{73A9FB82-86AB-A14D-B614-A001BB31BF37}"/>
              </a:ext>
            </a:extLst>
          </p:cNvPr>
          <p:cNvSpPr>
            <a:spLocks noGrp="1"/>
          </p:cNvSpPr>
          <p:nvPr>
            <p:ph type="body" sz="quarter" idx="38" hasCustomPrompt="1"/>
          </p:nvPr>
        </p:nvSpPr>
        <p:spPr>
          <a:xfrm>
            <a:off x="7458437" y="1156358"/>
            <a:ext cx="1554480" cy="269978"/>
          </a:xfrm>
          <a:prstGeom prst="rect">
            <a:avLst/>
          </a:prstGeom>
          <a:solidFill>
            <a:schemeClr val="tx2"/>
          </a:solidFill>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Title Here</a:t>
            </a:r>
          </a:p>
        </p:txBody>
      </p:sp>
      <p:sp>
        <p:nvSpPr>
          <p:cNvPr id="23" name="Table or Image">
            <a:extLst>
              <a:ext uri="{FF2B5EF4-FFF2-40B4-BE49-F238E27FC236}">
                <a16:creationId xmlns:a16="http://schemas.microsoft.com/office/drawing/2014/main" id="{F17C3906-CD72-3449-B9D3-E90ED24E9D2A}"/>
              </a:ext>
            </a:extLst>
          </p:cNvPr>
          <p:cNvSpPr>
            <a:spLocks noGrp="1"/>
          </p:cNvSpPr>
          <p:nvPr>
            <p:ph sz="quarter" idx="39" hasCustomPrompt="1"/>
          </p:nvPr>
        </p:nvSpPr>
        <p:spPr>
          <a:xfrm>
            <a:off x="7458437" y="1577525"/>
            <a:ext cx="1554480" cy="2944167"/>
          </a:xfrm>
          <a:prstGeom prst="rect">
            <a:avLst/>
          </a:prstGeom>
          <a:ln w="12700">
            <a:solidFill>
              <a:schemeClr val="bg2"/>
            </a:solidFill>
          </a:ln>
        </p:spPr>
        <p:txBody>
          <a:bodyPr/>
          <a:lstStyle>
            <a:lvl1pPr marL="112713" indent="-112713">
              <a:buClr>
                <a:srgbClr val="092C74"/>
              </a:buClr>
              <a:buFont typeface="Wingdings" panose="05000000000000000000" pitchFamily="2" charset="2"/>
              <a:buChar char="§"/>
              <a:defRPr sz="14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first-level bullet or image</a:t>
            </a:r>
          </a:p>
        </p:txBody>
      </p:sp>
      <p:pic>
        <p:nvPicPr>
          <p:cNvPr id="16" name="WSE logo">
            <a:extLst>
              <a:ext uri="{FF2B5EF4-FFF2-40B4-BE49-F238E27FC236}">
                <a16:creationId xmlns:a16="http://schemas.microsoft.com/office/drawing/2014/main" id="{9BB8FB21-BFAB-4131-ADE3-626699BE3E86}"/>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
        <p:nvSpPr>
          <p:cNvPr id="14" name="Page Number">
            <a:extLst>
              <a:ext uri="{FF2B5EF4-FFF2-40B4-BE49-F238E27FC236}">
                <a16:creationId xmlns:a16="http://schemas.microsoft.com/office/drawing/2014/main" id="{CF4BC876-D827-4E5E-A572-DF3D59B88245}"/>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spTree>
    <p:extLst>
      <p:ext uri="{BB962C8B-B14F-4D97-AF65-F5344CB8AC3E}">
        <p14:creationId xmlns:p14="http://schemas.microsoft.com/office/powerpoint/2010/main" val="27455855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ullets and Image - Simple Small">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CB799A64-7BA6-4F73-8C2E-53459D5C88A8}"/>
              </a:ext>
            </a:extLst>
          </p:cNvPr>
          <p:cNvSpPr>
            <a:spLocks noGrp="1"/>
          </p:cNvSpPr>
          <p:nvPr>
            <p:ph type="title" hasCustomPrompt="1"/>
          </p:nvPr>
        </p:nvSpPr>
        <p:spPr>
          <a:xfrm>
            <a:off x="533920" y="107119"/>
            <a:ext cx="8152880" cy="857542"/>
          </a:xfrm>
          <a:prstGeom prst="rect">
            <a:avLst/>
          </a:prstGeom>
        </p:spPr>
        <p:txBody>
          <a:bodyPr anchor="b"/>
          <a:lstStyle>
            <a:lvl1pPr>
              <a:defRPr sz="3000" b="1">
                <a:solidFill>
                  <a:schemeClr val="tx2"/>
                </a:solidFill>
              </a:defRPr>
            </a:lvl1pPr>
          </a:lstStyle>
          <a:p>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30352" y="1389888"/>
            <a:ext cx="3571875" cy="3134272"/>
          </a:xfrm>
          <a:prstGeom prst="rect">
            <a:avLst/>
          </a:prstGeom>
        </p:spPr>
        <p:txBody>
          <a:bodyPr>
            <a:noAutofit/>
          </a:bodyPr>
          <a:lstStyle>
            <a:lvl1pPr marL="258366" indent="-258366">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0" y="1389888"/>
            <a:ext cx="4114800" cy="3174968"/>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pattFill prst="divot">
            <a:fgClr>
              <a:schemeClr val="accent1"/>
            </a:fgClr>
            <a:bgClr>
              <a:schemeClr val="bg1"/>
            </a:bgClr>
          </a:patt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r>
              <a:rPr lang="en-US"/>
              <a:t>Click icon to add picture</a:t>
            </a:r>
            <a:endParaRPr lang="en-US" dirty="0"/>
          </a:p>
        </p:txBody>
      </p:sp>
      <p:sp>
        <p:nvSpPr>
          <p:cNvPr id="14" name="Picture Citation">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3" name="WSE logo">
            <a:extLst>
              <a:ext uri="{FF2B5EF4-FFF2-40B4-BE49-F238E27FC236}">
                <a16:creationId xmlns:a16="http://schemas.microsoft.com/office/drawing/2014/main" id="{A4943CF0-0E2F-4708-84F8-44218E3CFBA4}"/>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4922591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Items and Text - Blues">
    <p:spTree>
      <p:nvGrpSpPr>
        <p:cNvPr id="1" name=""/>
        <p:cNvGrpSpPr/>
        <p:nvPr/>
      </p:nvGrpSpPr>
      <p:grpSpPr>
        <a:xfrm>
          <a:off x="0" y="0"/>
          <a:ext cx="0" cy="0"/>
          <a:chOff x="0" y="0"/>
          <a:chExt cx="0" cy="0"/>
        </a:xfrm>
      </p:grpSpPr>
      <p:sp>
        <p:nvSpPr>
          <p:cNvPr id="22" name="Title">
            <a:extLst>
              <a:ext uri="{FF2B5EF4-FFF2-40B4-BE49-F238E27FC236}">
                <a16:creationId xmlns:a16="http://schemas.microsoft.com/office/drawing/2014/main" id="{2778FCE4-C62E-45FA-8069-17E0CDE13615}"/>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26" name="Rectangle 25">
            <a:extLst>
              <a:ext uri="{FF2B5EF4-FFF2-40B4-BE49-F238E27FC236}">
                <a16:creationId xmlns:a16="http://schemas.microsoft.com/office/drawing/2014/main" id="{0F9DD6EC-3A2E-4812-A2E6-1C882E728CF5}"/>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 name="Rounded Rectangle 50">
            <a:extLst>
              <a:ext uri="{FF2B5EF4-FFF2-40B4-BE49-F238E27FC236}">
                <a16:creationId xmlns:a16="http://schemas.microsoft.com/office/drawing/2014/main" id="{292223D0-D3C4-4777-99E4-9D82F50EBA2B}"/>
              </a:ext>
              <a:ext uri="{C183D7F6-B498-43B3-948B-1728B52AA6E4}">
                <adec:decorative xmlns:adec="http://schemas.microsoft.com/office/drawing/2017/decorative" val="1"/>
              </a:ext>
            </a:extLst>
          </p:cNvPr>
          <p:cNvSpPr/>
          <p:nvPr userDrawn="1"/>
        </p:nvSpPr>
        <p:spPr>
          <a:xfrm>
            <a:off x="457200"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5" name="Freeform 51">
            <a:extLst>
              <a:ext uri="{FF2B5EF4-FFF2-40B4-BE49-F238E27FC236}">
                <a16:creationId xmlns:a16="http://schemas.microsoft.com/office/drawing/2014/main" id="{31EE5489-B926-442C-94BA-1A6E7A337EC8}"/>
              </a:ext>
              <a:ext uri="{C183D7F6-B498-43B3-948B-1728B52AA6E4}">
                <adec:decorative xmlns:adec="http://schemas.microsoft.com/office/drawing/2017/decorative" val="1"/>
              </a:ext>
            </a:extLst>
          </p:cNvPr>
          <p:cNvSpPr/>
          <p:nvPr userDrawn="1"/>
        </p:nvSpPr>
        <p:spPr>
          <a:xfrm>
            <a:off x="457200"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9" name="Rounded Rectangle 50">
            <a:extLst>
              <a:ext uri="{FF2B5EF4-FFF2-40B4-BE49-F238E27FC236}">
                <a16:creationId xmlns:a16="http://schemas.microsoft.com/office/drawing/2014/main" id="{0F0864E6-B7A6-4C69-8357-3EDC0D214FA9}"/>
              </a:ext>
              <a:ext uri="{C183D7F6-B498-43B3-948B-1728B52AA6E4}">
                <adec:decorative xmlns:adec="http://schemas.microsoft.com/office/drawing/2017/decorative" val="1"/>
              </a:ext>
            </a:extLst>
          </p:cNvPr>
          <p:cNvSpPr/>
          <p:nvPr userDrawn="1"/>
        </p:nvSpPr>
        <p:spPr>
          <a:xfrm>
            <a:off x="2603599"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11" name="Freeform 51">
            <a:extLst>
              <a:ext uri="{FF2B5EF4-FFF2-40B4-BE49-F238E27FC236}">
                <a16:creationId xmlns:a16="http://schemas.microsoft.com/office/drawing/2014/main" id="{CF7F85ED-1788-4035-BB4F-6D2978521276}"/>
              </a:ext>
              <a:ext uri="{C183D7F6-B498-43B3-948B-1728B52AA6E4}">
                <adec:decorative xmlns:adec="http://schemas.microsoft.com/office/drawing/2017/decorative" val="1"/>
              </a:ext>
            </a:extLst>
          </p:cNvPr>
          <p:cNvSpPr/>
          <p:nvPr userDrawn="1"/>
        </p:nvSpPr>
        <p:spPr>
          <a:xfrm>
            <a:off x="2603599"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15" name="Rounded Rectangle 50">
            <a:extLst>
              <a:ext uri="{FF2B5EF4-FFF2-40B4-BE49-F238E27FC236}">
                <a16:creationId xmlns:a16="http://schemas.microsoft.com/office/drawing/2014/main" id="{3906D885-91E2-495E-8164-51394DAE86F8}"/>
              </a:ext>
              <a:ext uri="{C183D7F6-B498-43B3-948B-1728B52AA6E4}">
                <adec:decorative xmlns:adec="http://schemas.microsoft.com/office/drawing/2017/decorative" val="1"/>
              </a:ext>
            </a:extLst>
          </p:cNvPr>
          <p:cNvSpPr/>
          <p:nvPr userDrawn="1"/>
        </p:nvSpPr>
        <p:spPr>
          <a:xfrm>
            <a:off x="6896396"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dirty="0">
              <a:ln>
                <a:noFill/>
              </a:ln>
              <a:solidFill>
                <a:srgbClr val="0A091B"/>
              </a:solidFill>
              <a:effectLst/>
              <a:uLnTx/>
              <a:uFillTx/>
              <a:latin typeface="Roboto"/>
              <a:ea typeface="+mn-ea"/>
              <a:cs typeface="+mn-cs"/>
            </a:endParaRPr>
          </a:p>
        </p:txBody>
      </p:sp>
      <p:sp>
        <p:nvSpPr>
          <p:cNvPr id="17" name="Freeform 51">
            <a:extLst>
              <a:ext uri="{FF2B5EF4-FFF2-40B4-BE49-F238E27FC236}">
                <a16:creationId xmlns:a16="http://schemas.microsoft.com/office/drawing/2014/main" id="{CEC72A60-0F45-4275-849F-4CE6DC1DAF59}"/>
              </a:ext>
              <a:ext uri="{C183D7F6-B498-43B3-948B-1728B52AA6E4}">
                <adec:decorative xmlns:adec="http://schemas.microsoft.com/office/drawing/2017/decorative" val="1"/>
              </a:ext>
            </a:extLst>
          </p:cNvPr>
          <p:cNvSpPr/>
          <p:nvPr userDrawn="1"/>
        </p:nvSpPr>
        <p:spPr>
          <a:xfrm>
            <a:off x="6896396"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tx2"/>
          </a:solidFill>
          <a:ln w="25400" cap="flat" cmpd="sng" algn="ctr">
            <a:solidFill>
              <a:srgbClr val="092C74"/>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21" name="Rounded Rectangle 50">
            <a:extLst>
              <a:ext uri="{FF2B5EF4-FFF2-40B4-BE49-F238E27FC236}">
                <a16:creationId xmlns:a16="http://schemas.microsoft.com/office/drawing/2014/main" id="{7911D00D-6CBC-4CBB-BA40-3F7DD5D6EFCA}"/>
              </a:ext>
              <a:ext uri="{C183D7F6-B498-43B3-948B-1728B52AA6E4}">
                <adec:decorative xmlns:adec="http://schemas.microsoft.com/office/drawing/2017/decorative" val="1"/>
              </a:ext>
            </a:extLst>
          </p:cNvPr>
          <p:cNvSpPr/>
          <p:nvPr userDrawn="1"/>
        </p:nvSpPr>
        <p:spPr>
          <a:xfrm>
            <a:off x="4749998" y="1501770"/>
            <a:ext cx="1790404" cy="2685606"/>
          </a:xfrm>
          <a:prstGeom prst="roundRect">
            <a:avLst>
              <a:gd name="adj" fmla="val 9375"/>
            </a:avLst>
          </a:prstGeom>
          <a:solidFill>
            <a:schemeClr val="bg1"/>
          </a:solidFill>
          <a:ln w="38100" cap="flat" cmpd="sng" algn="ctr">
            <a:solidFill>
              <a:schemeClr val="bg1">
                <a:lumMod val="75000"/>
              </a:schemeClr>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marL="0" marR="0" lvl="0" indent="0" algn="ctr" defTabSz="1028700" eaLnBrk="1" fontAlgn="auto" latinLnBrk="0" hangingPunct="1">
              <a:lnSpc>
                <a:spcPct val="100000"/>
              </a:lnSpc>
              <a:spcBef>
                <a:spcPts val="0"/>
              </a:spcBef>
              <a:spcAft>
                <a:spcPts val="0"/>
              </a:spcAft>
              <a:buClrTx/>
              <a:buSzTx/>
              <a:buFontTx/>
              <a:buNone/>
              <a:tabLst/>
              <a:defRPr/>
            </a:pPr>
            <a:endParaRPr kumimoji="0" lang="uk-UA" sz="1500" b="0" i="0" u="none" strike="noStrike" kern="0" cap="none" spc="0" normalizeH="0" baseline="0" noProof="0">
              <a:ln>
                <a:noFill/>
              </a:ln>
              <a:solidFill>
                <a:srgbClr val="0A091B"/>
              </a:solidFill>
              <a:effectLst/>
              <a:uLnTx/>
              <a:uFillTx/>
              <a:latin typeface="Roboto"/>
              <a:ea typeface="+mn-ea"/>
              <a:cs typeface="+mn-cs"/>
            </a:endParaRPr>
          </a:p>
        </p:txBody>
      </p:sp>
      <p:sp>
        <p:nvSpPr>
          <p:cNvPr id="23" name="Freeform 51">
            <a:extLst>
              <a:ext uri="{FF2B5EF4-FFF2-40B4-BE49-F238E27FC236}">
                <a16:creationId xmlns:a16="http://schemas.microsoft.com/office/drawing/2014/main" id="{3070A7B9-8096-4FC1-B9A9-1DC3667A84E2}"/>
              </a:ext>
              <a:ext uri="{C183D7F6-B498-43B3-948B-1728B52AA6E4}">
                <adec:decorative xmlns:adec="http://schemas.microsoft.com/office/drawing/2017/decorative" val="1"/>
              </a:ext>
            </a:extLst>
          </p:cNvPr>
          <p:cNvSpPr/>
          <p:nvPr userDrawn="1"/>
        </p:nvSpPr>
        <p:spPr>
          <a:xfrm>
            <a:off x="4749998" y="3739776"/>
            <a:ext cx="1790404" cy="447601"/>
          </a:xfrm>
          <a:custGeom>
            <a:avLst/>
            <a:gdLst>
              <a:gd name="connsiteX0" fmla="*/ 0 w 3657600"/>
              <a:gd name="connsiteY0" fmla="*/ 0 h 914400"/>
              <a:gd name="connsiteX1" fmla="*/ 3657600 w 3657600"/>
              <a:gd name="connsiteY1" fmla="*/ 0 h 914400"/>
              <a:gd name="connsiteX2" fmla="*/ 3657600 w 3657600"/>
              <a:gd name="connsiteY2" fmla="*/ 571500 h 914400"/>
              <a:gd name="connsiteX3" fmla="*/ 3314700 w 3657600"/>
              <a:gd name="connsiteY3" fmla="*/ 914400 h 914400"/>
              <a:gd name="connsiteX4" fmla="*/ 342900 w 3657600"/>
              <a:gd name="connsiteY4" fmla="*/ 914400 h 914400"/>
              <a:gd name="connsiteX5" fmla="*/ 0 w 3657600"/>
              <a:gd name="connsiteY5" fmla="*/ 571500 h 914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7600" h="914400">
                <a:moveTo>
                  <a:pt x="0" y="0"/>
                </a:moveTo>
                <a:lnTo>
                  <a:pt x="3657600" y="0"/>
                </a:lnTo>
                <a:lnTo>
                  <a:pt x="3657600" y="571500"/>
                </a:lnTo>
                <a:cubicBezTo>
                  <a:pt x="3657600" y="760878"/>
                  <a:pt x="3504078" y="914400"/>
                  <a:pt x="3314700" y="914400"/>
                </a:cubicBezTo>
                <a:lnTo>
                  <a:pt x="342900" y="914400"/>
                </a:lnTo>
                <a:cubicBezTo>
                  <a:pt x="153522" y="914400"/>
                  <a:pt x="0" y="760878"/>
                  <a:pt x="0" y="571500"/>
                </a:cubicBezTo>
                <a:close/>
              </a:path>
            </a:pathLst>
          </a:custGeom>
          <a:solidFill>
            <a:schemeClr val="bg2"/>
          </a:solidFill>
          <a:ln w="25400" cap="flat" cmpd="sng" algn="ctr">
            <a:solidFill>
              <a:srgbClr val="69ACE5"/>
            </a:solidFill>
            <a:prstDash val="solid"/>
            <a:miter lim="800000"/>
          </a:ln>
          <a:effectLst/>
        </p:spPr>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lvl="0" algn="ctr" defTabSz="685835"/>
            <a:endParaRPr lang="uk-UA" sz="1500" b="1" dirty="0">
              <a:solidFill>
                <a:prstClr val="white"/>
              </a:solidFill>
              <a:latin typeface="Tahoma" panose="020B0604030504040204" pitchFamily="34" charset="0"/>
              <a:ea typeface="Tahoma" panose="020B0604030504040204" pitchFamily="34" charset="0"/>
              <a:cs typeface="Tahoma" panose="020B0604030504040204" pitchFamily="34" charset="0"/>
            </a:endParaRPr>
          </a:p>
        </p:txBody>
      </p:sp>
      <p:sp>
        <p:nvSpPr>
          <p:cNvPr id="36" name="Item 1 Title">
            <a:extLst>
              <a:ext uri="{FF2B5EF4-FFF2-40B4-BE49-F238E27FC236}">
                <a16:creationId xmlns:a16="http://schemas.microsoft.com/office/drawing/2014/main" id="{CBB440B9-9FB0-429F-AB08-BBD8A2B69028}"/>
              </a:ext>
            </a:extLst>
          </p:cNvPr>
          <p:cNvSpPr>
            <a:spLocks noGrp="1"/>
          </p:cNvSpPr>
          <p:nvPr>
            <p:ph type="body" sz="quarter" idx="15" hasCustomPrompt="1"/>
          </p:nvPr>
        </p:nvSpPr>
        <p:spPr>
          <a:xfrm>
            <a:off x="457200" y="3829585"/>
            <a:ext cx="1790404" cy="284531"/>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a:t>
            </a:r>
          </a:p>
        </p:txBody>
      </p:sp>
      <p:sp>
        <p:nvSpPr>
          <p:cNvPr id="40" name="Item 1 Text">
            <a:extLst>
              <a:ext uri="{FF2B5EF4-FFF2-40B4-BE49-F238E27FC236}">
                <a16:creationId xmlns:a16="http://schemas.microsoft.com/office/drawing/2014/main" id="{B86E20F2-B95C-4AAF-A804-AC965C9DDA7D}"/>
              </a:ext>
            </a:extLst>
          </p:cNvPr>
          <p:cNvSpPr>
            <a:spLocks noGrp="1"/>
          </p:cNvSpPr>
          <p:nvPr>
            <p:ph type="body" sz="quarter" idx="19" hasCustomPrompt="1"/>
          </p:nvPr>
        </p:nvSpPr>
        <p:spPr>
          <a:xfrm>
            <a:off x="576094"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7" name="Item 2 Title">
            <a:extLst>
              <a:ext uri="{FF2B5EF4-FFF2-40B4-BE49-F238E27FC236}">
                <a16:creationId xmlns:a16="http://schemas.microsoft.com/office/drawing/2014/main" id="{DBAFC4B2-E381-4378-893A-B29557D52602}"/>
              </a:ext>
            </a:extLst>
          </p:cNvPr>
          <p:cNvSpPr>
            <a:spLocks noGrp="1"/>
          </p:cNvSpPr>
          <p:nvPr>
            <p:ph type="body" sz="quarter" idx="16" hasCustomPrompt="1"/>
          </p:nvPr>
        </p:nvSpPr>
        <p:spPr>
          <a:xfrm>
            <a:off x="2603598" y="3821310"/>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a:t>
            </a:r>
          </a:p>
        </p:txBody>
      </p:sp>
      <p:sp>
        <p:nvSpPr>
          <p:cNvPr id="41" name="Item 2 Text">
            <a:extLst>
              <a:ext uri="{FF2B5EF4-FFF2-40B4-BE49-F238E27FC236}">
                <a16:creationId xmlns:a16="http://schemas.microsoft.com/office/drawing/2014/main" id="{5ACE404C-6884-4FD6-9E39-6F4642E21CC9}"/>
              </a:ext>
            </a:extLst>
          </p:cNvPr>
          <p:cNvSpPr>
            <a:spLocks noGrp="1"/>
          </p:cNvSpPr>
          <p:nvPr>
            <p:ph type="body" sz="quarter" idx="20" hasCustomPrompt="1"/>
          </p:nvPr>
        </p:nvSpPr>
        <p:spPr>
          <a:xfrm>
            <a:off x="2722492"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8" name="Item 3 Title">
            <a:extLst>
              <a:ext uri="{FF2B5EF4-FFF2-40B4-BE49-F238E27FC236}">
                <a16:creationId xmlns:a16="http://schemas.microsoft.com/office/drawing/2014/main" id="{CBB1EDA8-6036-4E17-9138-598F3F97F689}"/>
              </a:ext>
            </a:extLst>
          </p:cNvPr>
          <p:cNvSpPr>
            <a:spLocks noGrp="1"/>
          </p:cNvSpPr>
          <p:nvPr>
            <p:ph type="body" sz="quarter" idx="17" hasCustomPrompt="1"/>
          </p:nvPr>
        </p:nvSpPr>
        <p:spPr>
          <a:xfrm>
            <a:off x="4749998" y="3829585"/>
            <a:ext cx="1790404" cy="284531"/>
          </a:xfrm>
          <a:prstGeom prst="rect">
            <a:avLst/>
          </a:prstGeom>
        </p:spPr>
        <p:txBody>
          <a:bodyPr>
            <a:noAutofit/>
          </a:bodyPr>
          <a:lstStyle>
            <a:lvl1pPr marL="0" indent="0" algn="ctr">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a:t>
            </a:r>
          </a:p>
        </p:txBody>
      </p:sp>
      <p:sp>
        <p:nvSpPr>
          <p:cNvPr id="42" name="Item 3 Text">
            <a:extLst>
              <a:ext uri="{FF2B5EF4-FFF2-40B4-BE49-F238E27FC236}">
                <a16:creationId xmlns:a16="http://schemas.microsoft.com/office/drawing/2014/main" id="{39A1E9ED-B596-479E-82B0-63CC2B1444E8}"/>
              </a:ext>
            </a:extLst>
          </p:cNvPr>
          <p:cNvSpPr>
            <a:spLocks noGrp="1"/>
          </p:cNvSpPr>
          <p:nvPr>
            <p:ph type="body" sz="quarter" idx="21" hasCustomPrompt="1"/>
          </p:nvPr>
        </p:nvSpPr>
        <p:spPr>
          <a:xfrm>
            <a:off x="48688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9" name="Item 4 Title">
            <a:extLst>
              <a:ext uri="{FF2B5EF4-FFF2-40B4-BE49-F238E27FC236}">
                <a16:creationId xmlns:a16="http://schemas.microsoft.com/office/drawing/2014/main" id="{39E2E930-054A-4609-BFA9-2CE06617C61D}"/>
              </a:ext>
            </a:extLst>
          </p:cNvPr>
          <p:cNvSpPr>
            <a:spLocks noGrp="1"/>
          </p:cNvSpPr>
          <p:nvPr>
            <p:ph type="body" sz="quarter" idx="18" hasCustomPrompt="1"/>
          </p:nvPr>
        </p:nvSpPr>
        <p:spPr>
          <a:xfrm>
            <a:off x="6896395" y="3823322"/>
            <a:ext cx="1790404" cy="284531"/>
          </a:xfrm>
          <a:prstGeom prst="rect">
            <a:avLst/>
          </a:prstGeom>
        </p:spPr>
        <p:txBody>
          <a:bodyP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a:t>
            </a:r>
          </a:p>
        </p:txBody>
      </p:sp>
      <p:sp>
        <p:nvSpPr>
          <p:cNvPr id="43" name="Item 4 Text">
            <a:extLst>
              <a:ext uri="{FF2B5EF4-FFF2-40B4-BE49-F238E27FC236}">
                <a16:creationId xmlns:a16="http://schemas.microsoft.com/office/drawing/2014/main" id="{B72F7BCA-C0F0-43BC-B657-9FB6EFC28071}"/>
              </a:ext>
            </a:extLst>
          </p:cNvPr>
          <p:cNvSpPr>
            <a:spLocks noGrp="1"/>
          </p:cNvSpPr>
          <p:nvPr>
            <p:ph type="body" sz="quarter" idx="22" hasCustomPrompt="1"/>
          </p:nvPr>
        </p:nvSpPr>
        <p:spPr>
          <a:xfrm>
            <a:off x="7015291" y="2381251"/>
            <a:ext cx="1552616" cy="1195756"/>
          </a:xfrm>
          <a:prstGeom prst="rect">
            <a:avLst/>
          </a:prstGeom>
        </p:spPr>
        <p:txBody>
          <a:bodyPr>
            <a:noAutofit/>
          </a:bodyPr>
          <a:lstStyle>
            <a:lvl1pPr marL="0" indent="0" algn="ct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24" name="Page Number">
            <a:extLst>
              <a:ext uri="{FF2B5EF4-FFF2-40B4-BE49-F238E27FC236}">
                <a16:creationId xmlns:a16="http://schemas.microsoft.com/office/drawing/2014/main" id="{8866A15F-DCF2-4E46-9717-924DF8C8B4D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25" name="WSE logo">
            <a:extLst>
              <a:ext uri="{FF2B5EF4-FFF2-40B4-BE49-F238E27FC236}">
                <a16:creationId xmlns:a16="http://schemas.microsoft.com/office/drawing/2014/main" id="{19FC6418-4FC7-4934-8CD1-E5AF55A2DCF6}"/>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3932015414"/>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 Items and Text - Numbers">
    <p:spTree>
      <p:nvGrpSpPr>
        <p:cNvPr id="1" name=""/>
        <p:cNvGrpSpPr/>
        <p:nvPr/>
      </p:nvGrpSpPr>
      <p:grpSpPr>
        <a:xfrm>
          <a:off x="0" y="0"/>
          <a:ext cx="0" cy="0"/>
          <a:chOff x="0" y="0"/>
          <a:chExt cx="0" cy="0"/>
        </a:xfrm>
      </p:grpSpPr>
      <p:sp>
        <p:nvSpPr>
          <p:cNvPr id="22" name="Title">
            <a:extLst>
              <a:ext uri="{FF2B5EF4-FFF2-40B4-BE49-F238E27FC236}">
                <a16:creationId xmlns:a16="http://schemas.microsoft.com/office/drawing/2014/main" id="{23419849-0545-4B89-A5B7-FF533AE49472}"/>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20" name="Rectangle 19">
            <a:extLst>
              <a:ext uri="{FF2B5EF4-FFF2-40B4-BE49-F238E27FC236}">
                <a16:creationId xmlns:a16="http://schemas.microsoft.com/office/drawing/2014/main" id="{ADFD022E-F298-41C1-A7B7-039B713FE1BD}"/>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8E92223-2425-4BB3-B685-E72F60D8C5DE}"/>
              </a:ext>
            </a:extLst>
          </p:cNvPr>
          <p:cNvSpPr/>
          <p:nvPr userDrawn="1"/>
        </p:nvSpPr>
        <p:spPr>
          <a:xfrm>
            <a:off x="0" y="1322279"/>
            <a:ext cx="9144000" cy="2743200"/>
          </a:xfrm>
          <a:prstGeom prst="rect">
            <a:avLst/>
          </a:prstGeom>
          <a:solidFill>
            <a:srgbClr val="092C74"/>
          </a:solidFill>
          <a:ln w="635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 tIns="22860" rIns="45720" bIns="22860" numCol="1" spcCol="0" rtlCol="0" fromWordArt="0" anchor="ctr" anchorCtr="0" forceAA="0" compatLnSpc="1">
            <a:prstTxWarp prst="textNoShape">
              <a:avLst/>
            </a:prstTxWarp>
            <a:noAutofit/>
          </a:bodyPr>
          <a:lstStyle/>
          <a:p>
            <a:pPr algn="ctr" defTabSz="685835"/>
            <a:endParaRPr lang="uk-UA" sz="1400">
              <a:solidFill>
                <a:srgbClr val="F2F2F5"/>
              </a:solidFill>
              <a:latin typeface="Roboto"/>
            </a:endParaRPr>
          </a:p>
        </p:txBody>
      </p:sp>
      <p:sp>
        <p:nvSpPr>
          <p:cNvPr id="48" name="Item 1">
            <a:extLst>
              <a:ext uri="{FF2B5EF4-FFF2-40B4-BE49-F238E27FC236}">
                <a16:creationId xmlns:a16="http://schemas.microsoft.com/office/drawing/2014/main" id="{6D3B5A7A-FA71-45F6-B598-E0C3B7283DFD}"/>
              </a:ext>
            </a:extLst>
          </p:cNvPr>
          <p:cNvSpPr>
            <a:spLocks noGrp="1"/>
          </p:cNvSpPr>
          <p:nvPr>
            <p:ph type="body" sz="quarter" idx="15" hasCustomPrompt="1"/>
          </p:nvPr>
        </p:nvSpPr>
        <p:spPr>
          <a:xfrm>
            <a:off x="543128" y="1628441"/>
            <a:ext cx="1138620" cy="885871"/>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49" name="Item 1 Title">
            <a:extLst>
              <a:ext uri="{FF2B5EF4-FFF2-40B4-BE49-F238E27FC236}">
                <a16:creationId xmlns:a16="http://schemas.microsoft.com/office/drawing/2014/main" id="{799131B7-F763-47D6-93E0-5165F0A51071}"/>
              </a:ext>
            </a:extLst>
          </p:cNvPr>
          <p:cNvSpPr>
            <a:spLocks noGrp="1"/>
          </p:cNvSpPr>
          <p:nvPr>
            <p:ph type="body" sz="quarter" idx="10"/>
          </p:nvPr>
        </p:nvSpPr>
        <p:spPr>
          <a:xfrm>
            <a:off x="1775507" y="1628442"/>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50" name="Item 1 Text">
            <a:extLst>
              <a:ext uri="{FF2B5EF4-FFF2-40B4-BE49-F238E27FC236}">
                <a16:creationId xmlns:a16="http://schemas.microsoft.com/office/drawing/2014/main" id="{2D24E43C-2F40-4506-AF1F-B9C3166E889B}"/>
              </a:ext>
            </a:extLst>
          </p:cNvPr>
          <p:cNvSpPr>
            <a:spLocks noGrp="1"/>
          </p:cNvSpPr>
          <p:nvPr>
            <p:ph type="body" sz="quarter" idx="13"/>
          </p:nvPr>
        </p:nvSpPr>
        <p:spPr>
          <a:xfrm>
            <a:off x="1766298" y="2009131"/>
            <a:ext cx="2618125" cy="505183"/>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51" name="Item 2">
            <a:extLst>
              <a:ext uri="{FF2B5EF4-FFF2-40B4-BE49-F238E27FC236}">
                <a16:creationId xmlns:a16="http://schemas.microsoft.com/office/drawing/2014/main" id="{74774B04-A3DF-4AA9-9343-BB068D544B4E}"/>
              </a:ext>
            </a:extLst>
          </p:cNvPr>
          <p:cNvSpPr>
            <a:spLocks noGrp="1"/>
          </p:cNvSpPr>
          <p:nvPr>
            <p:ph type="body" sz="quarter" idx="16" hasCustomPrompt="1"/>
          </p:nvPr>
        </p:nvSpPr>
        <p:spPr>
          <a:xfrm>
            <a:off x="4750370" y="1623264"/>
            <a:ext cx="1138620" cy="891049"/>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52" name="Item 2 Title">
            <a:extLst>
              <a:ext uri="{FF2B5EF4-FFF2-40B4-BE49-F238E27FC236}">
                <a16:creationId xmlns:a16="http://schemas.microsoft.com/office/drawing/2014/main" id="{3531EBBF-C805-4E8A-9227-766EB6C3A8E5}"/>
              </a:ext>
            </a:extLst>
          </p:cNvPr>
          <p:cNvSpPr>
            <a:spLocks noGrp="1"/>
          </p:cNvSpPr>
          <p:nvPr>
            <p:ph type="body" sz="quarter" idx="17"/>
          </p:nvPr>
        </p:nvSpPr>
        <p:spPr>
          <a:xfrm>
            <a:off x="5982750" y="1623265"/>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53" name="Item 2 Text">
            <a:extLst>
              <a:ext uri="{FF2B5EF4-FFF2-40B4-BE49-F238E27FC236}">
                <a16:creationId xmlns:a16="http://schemas.microsoft.com/office/drawing/2014/main" id="{D7BBE6EB-6807-4CBE-BB58-5B8D9321D0E2}"/>
              </a:ext>
            </a:extLst>
          </p:cNvPr>
          <p:cNvSpPr>
            <a:spLocks noGrp="1"/>
          </p:cNvSpPr>
          <p:nvPr>
            <p:ph type="body" sz="quarter" idx="18"/>
          </p:nvPr>
        </p:nvSpPr>
        <p:spPr>
          <a:xfrm>
            <a:off x="5973540" y="2003955"/>
            <a:ext cx="2618125" cy="510360"/>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57" name="Item 3">
            <a:extLst>
              <a:ext uri="{FF2B5EF4-FFF2-40B4-BE49-F238E27FC236}">
                <a16:creationId xmlns:a16="http://schemas.microsoft.com/office/drawing/2014/main" id="{38486228-4BB2-43AE-9377-DBADDC1303AC}"/>
              </a:ext>
            </a:extLst>
          </p:cNvPr>
          <p:cNvSpPr>
            <a:spLocks noGrp="1"/>
          </p:cNvSpPr>
          <p:nvPr>
            <p:ph type="body" sz="quarter" idx="22" hasCustomPrompt="1"/>
          </p:nvPr>
        </p:nvSpPr>
        <p:spPr>
          <a:xfrm>
            <a:off x="543128" y="2817420"/>
            <a:ext cx="1138620" cy="944953"/>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58" name="Item 3 Title">
            <a:extLst>
              <a:ext uri="{FF2B5EF4-FFF2-40B4-BE49-F238E27FC236}">
                <a16:creationId xmlns:a16="http://schemas.microsoft.com/office/drawing/2014/main" id="{8692B854-CADA-4E07-8BD7-69FFD6673561}"/>
              </a:ext>
            </a:extLst>
          </p:cNvPr>
          <p:cNvSpPr>
            <a:spLocks noGrp="1"/>
          </p:cNvSpPr>
          <p:nvPr>
            <p:ph type="body" sz="quarter" idx="23"/>
          </p:nvPr>
        </p:nvSpPr>
        <p:spPr>
          <a:xfrm>
            <a:off x="1775507"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59" name="Item 3 Text">
            <a:extLst>
              <a:ext uri="{FF2B5EF4-FFF2-40B4-BE49-F238E27FC236}">
                <a16:creationId xmlns:a16="http://schemas.microsoft.com/office/drawing/2014/main" id="{F27699BB-0AEC-44C1-B1CC-D3562D17AD67}"/>
              </a:ext>
            </a:extLst>
          </p:cNvPr>
          <p:cNvSpPr>
            <a:spLocks noGrp="1"/>
          </p:cNvSpPr>
          <p:nvPr>
            <p:ph type="body" sz="quarter" idx="24"/>
          </p:nvPr>
        </p:nvSpPr>
        <p:spPr>
          <a:xfrm>
            <a:off x="1766298" y="3198109"/>
            <a:ext cx="2618125" cy="564265"/>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54" name="Item 4">
            <a:extLst>
              <a:ext uri="{FF2B5EF4-FFF2-40B4-BE49-F238E27FC236}">
                <a16:creationId xmlns:a16="http://schemas.microsoft.com/office/drawing/2014/main" id="{810A168E-980B-4151-B586-F2239D937E87}"/>
              </a:ext>
            </a:extLst>
          </p:cNvPr>
          <p:cNvSpPr>
            <a:spLocks noGrp="1"/>
          </p:cNvSpPr>
          <p:nvPr>
            <p:ph type="body" sz="quarter" idx="19" hasCustomPrompt="1"/>
          </p:nvPr>
        </p:nvSpPr>
        <p:spPr>
          <a:xfrm>
            <a:off x="4750370" y="2817421"/>
            <a:ext cx="1138620" cy="944952"/>
          </a:xfrm>
          <a:prstGeom prst="rect">
            <a:avLst/>
          </a:prstGeom>
        </p:spPr>
        <p:txBody>
          <a:bodyPr anchor="ctr">
            <a:noAutofit/>
          </a:bodyPr>
          <a:lstStyle>
            <a:lvl1pPr marL="0" indent="0" algn="ctr">
              <a:buNone/>
              <a:defRPr sz="5400" b="1">
                <a:solidFill>
                  <a:srgbClr val="69ACE5"/>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55" name="Item 4 Title">
            <a:extLst>
              <a:ext uri="{FF2B5EF4-FFF2-40B4-BE49-F238E27FC236}">
                <a16:creationId xmlns:a16="http://schemas.microsoft.com/office/drawing/2014/main" id="{DDC595D8-EB71-43C5-84CE-CE8AB97F4AED}"/>
              </a:ext>
            </a:extLst>
          </p:cNvPr>
          <p:cNvSpPr>
            <a:spLocks noGrp="1"/>
          </p:cNvSpPr>
          <p:nvPr>
            <p:ph type="body" sz="quarter" idx="20"/>
          </p:nvPr>
        </p:nvSpPr>
        <p:spPr>
          <a:xfrm>
            <a:off x="5982750" y="2817420"/>
            <a:ext cx="2618125" cy="316948"/>
          </a:xfrm>
          <a:prstGeom prst="rect">
            <a:avLst/>
          </a:prstGeom>
        </p:spPr>
        <p:txBody>
          <a:bodyPr>
            <a:noAutofit/>
          </a:bodyPr>
          <a:lstStyle>
            <a:lvl1pPr marL="0" indent="0" algn="l">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56" name="Item 4 Text">
            <a:extLst>
              <a:ext uri="{FF2B5EF4-FFF2-40B4-BE49-F238E27FC236}">
                <a16:creationId xmlns:a16="http://schemas.microsoft.com/office/drawing/2014/main" id="{A79F3471-2DC3-4DFD-93E8-16AB2BF1B5C6}"/>
              </a:ext>
            </a:extLst>
          </p:cNvPr>
          <p:cNvSpPr>
            <a:spLocks noGrp="1"/>
          </p:cNvSpPr>
          <p:nvPr>
            <p:ph type="body" sz="quarter" idx="21"/>
          </p:nvPr>
        </p:nvSpPr>
        <p:spPr>
          <a:xfrm>
            <a:off x="5973540" y="3198110"/>
            <a:ext cx="2618125" cy="564264"/>
          </a:xfrm>
          <a:prstGeom prst="rect">
            <a:avLst/>
          </a:prstGeom>
        </p:spPr>
        <p:txBody>
          <a:bodyPr>
            <a:normAutofit/>
          </a:bodyPr>
          <a:lstStyle>
            <a:lvl1pPr marL="0" indent="0" algn="l">
              <a:buNone/>
              <a:defRPr sz="1100" b="0">
                <a:solidFill>
                  <a:schemeClr val="bg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19" name="Page Number">
            <a:extLst>
              <a:ext uri="{FF2B5EF4-FFF2-40B4-BE49-F238E27FC236}">
                <a16:creationId xmlns:a16="http://schemas.microsoft.com/office/drawing/2014/main" id="{B2B5D48A-DCAA-4355-8D13-9B74715A0CF6}"/>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21" name="WSE logo">
            <a:extLst>
              <a:ext uri="{FF2B5EF4-FFF2-40B4-BE49-F238E27FC236}">
                <a16:creationId xmlns:a16="http://schemas.microsoft.com/office/drawing/2014/main" id="{C83FCD4E-D545-4E7C-8444-5C2049042CF3}"/>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74600554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 Items - Cycle">
    <p:spTree>
      <p:nvGrpSpPr>
        <p:cNvPr id="1" name=""/>
        <p:cNvGrpSpPr/>
        <p:nvPr/>
      </p:nvGrpSpPr>
      <p:grpSpPr>
        <a:xfrm>
          <a:off x="0" y="0"/>
          <a:ext cx="0" cy="0"/>
          <a:chOff x="0" y="0"/>
          <a:chExt cx="0" cy="0"/>
        </a:xfrm>
      </p:grpSpPr>
      <p:sp>
        <p:nvSpPr>
          <p:cNvPr id="35" name="Title">
            <a:extLst>
              <a:ext uri="{FF2B5EF4-FFF2-40B4-BE49-F238E27FC236}">
                <a16:creationId xmlns:a16="http://schemas.microsoft.com/office/drawing/2014/main" id="{7E539BF3-9B27-418B-9CEE-4FF35DD5CE56}"/>
              </a:ext>
            </a:extLst>
          </p:cNvPr>
          <p:cNvSpPr>
            <a:spLocks noGrp="1"/>
          </p:cNvSpPr>
          <p:nvPr>
            <p:ph type="title" hasCustomPrompt="1"/>
          </p:nvPr>
        </p:nvSpPr>
        <p:spPr>
          <a:xfrm>
            <a:off x="533919" y="150669"/>
            <a:ext cx="8085415" cy="813991"/>
          </a:xfrm>
          <a:prstGeom prst="rect">
            <a:avLst/>
          </a:prstGeom>
        </p:spPr>
        <p:txBody>
          <a:bodyPr anchor="b"/>
          <a:lstStyle>
            <a:lvl1pPr>
              <a:defRPr sz="3000" b="1">
                <a:solidFill>
                  <a:schemeClr val="tx2"/>
                </a:solidFill>
              </a:defRPr>
            </a:lvl1pPr>
          </a:lstStyle>
          <a:p>
            <a:r>
              <a:rPr lang="en-US" dirty="0"/>
              <a:t>Click to add title</a:t>
            </a:r>
          </a:p>
        </p:txBody>
      </p:sp>
      <p:sp>
        <p:nvSpPr>
          <p:cNvPr id="39" name="Rectangle 38">
            <a:extLst>
              <a:ext uri="{FF2B5EF4-FFF2-40B4-BE49-F238E27FC236}">
                <a16:creationId xmlns:a16="http://schemas.microsoft.com/office/drawing/2014/main" id="{419C6D85-6054-4333-A45C-6D56E5C8FC09}"/>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Oval 7">
            <a:extLst>
              <a:ext uri="{FF2B5EF4-FFF2-40B4-BE49-F238E27FC236}">
                <a16:creationId xmlns:a16="http://schemas.microsoft.com/office/drawing/2014/main" id="{CCCF60EE-1BED-491D-B9BA-8143FCFB72EA}"/>
              </a:ext>
              <a:ext uri="{C183D7F6-B498-43B3-948B-1728B52AA6E4}">
                <adec:decorative xmlns:adec="http://schemas.microsoft.com/office/drawing/2017/decorative" val="1"/>
              </a:ext>
            </a:extLst>
          </p:cNvPr>
          <p:cNvSpPr/>
          <p:nvPr/>
        </p:nvSpPr>
        <p:spPr>
          <a:xfrm>
            <a:off x="3200400" y="1529177"/>
            <a:ext cx="2743200" cy="2743200"/>
          </a:xfrm>
          <a:prstGeom prst="ellipse">
            <a:avLst/>
          </a:prstGeom>
          <a:solidFill>
            <a:schemeClr val="bg1"/>
          </a:solidFill>
          <a:ln w="381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1013">
              <a:solidFill>
                <a:srgbClr val="F2F2F5"/>
              </a:solidFill>
              <a:latin typeface="Roboto"/>
            </a:endParaRPr>
          </a:p>
        </p:txBody>
      </p:sp>
      <p:sp>
        <p:nvSpPr>
          <p:cNvPr id="15" name="Oval 3">
            <a:extLst>
              <a:ext uri="{FF2B5EF4-FFF2-40B4-BE49-F238E27FC236}">
                <a16:creationId xmlns:a16="http://schemas.microsoft.com/office/drawing/2014/main" id="{D820D5E2-D70E-40F8-996C-E42A9E0564EF}"/>
              </a:ext>
              <a:ext uri="{C183D7F6-B498-43B3-948B-1728B52AA6E4}">
                <adec:decorative xmlns:adec="http://schemas.microsoft.com/office/drawing/2017/decorative" val="1"/>
              </a:ext>
            </a:extLst>
          </p:cNvPr>
          <p:cNvSpPr/>
          <p:nvPr/>
        </p:nvSpPr>
        <p:spPr>
          <a:xfrm>
            <a:off x="32004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6" name="Oval 3">
            <a:extLst>
              <a:ext uri="{FF2B5EF4-FFF2-40B4-BE49-F238E27FC236}">
                <a16:creationId xmlns:a16="http://schemas.microsoft.com/office/drawing/2014/main" id="{915D9C8A-79D6-45FE-A769-F81341B6A4A6}"/>
              </a:ext>
              <a:ext uri="{C183D7F6-B498-43B3-948B-1728B52AA6E4}">
                <adec:decorative xmlns:adec="http://schemas.microsoft.com/office/drawing/2017/decorative" val="1"/>
              </a:ext>
            </a:extLst>
          </p:cNvPr>
          <p:cNvSpPr/>
          <p:nvPr/>
        </p:nvSpPr>
        <p:spPr>
          <a:xfrm>
            <a:off x="5029200" y="1529177"/>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17" name="Oval 3">
            <a:extLst>
              <a:ext uri="{FF2B5EF4-FFF2-40B4-BE49-F238E27FC236}">
                <a16:creationId xmlns:a16="http://schemas.microsoft.com/office/drawing/2014/main" id="{C18A0C12-944E-4AFB-AA08-F2D684A8DC8B}"/>
              </a:ext>
              <a:ext uri="{C183D7F6-B498-43B3-948B-1728B52AA6E4}">
                <adec:decorative xmlns:adec="http://schemas.microsoft.com/office/drawing/2017/decorative" val="1"/>
              </a:ext>
            </a:extLst>
          </p:cNvPr>
          <p:cNvSpPr/>
          <p:nvPr/>
        </p:nvSpPr>
        <p:spPr>
          <a:xfrm>
            <a:off x="50292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69ACE5"/>
              </a:solidFill>
              <a:latin typeface="Tahoma" panose="020B0604030504040204" pitchFamily="34" charset="0"/>
              <a:ea typeface="Tahoma" panose="020B0604030504040204" pitchFamily="34" charset="0"/>
              <a:cs typeface="Tahoma" panose="020B0604030504040204" pitchFamily="34" charset="0"/>
            </a:endParaRPr>
          </a:p>
        </p:txBody>
      </p:sp>
      <p:sp>
        <p:nvSpPr>
          <p:cNvPr id="18" name="Oval 3">
            <a:extLst>
              <a:ext uri="{FF2B5EF4-FFF2-40B4-BE49-F238E27FC236}">
                <a16:creationId xmlns:a16="http://schemas.microsoft.com/office/drawing/2014/main" id="{54B1F908-AE10-43AA-BBC9-E54F6EB09892}"/>
              </a:ext>
              <a:ext uri="{C183D7F6-B498-43B3-948B-1728B52AA6E4}">
                <adec:decorative xmlns:adec="http://schemas.microsoft.com/office/drawing/2017/decorative" val="1"/>
              </a:ext>
            </a:extLst>
          </p:cNvPr>
          <p:cNvSpPr/>
          <p:nvPr/>
        </p:nvSpPr>
        <p:spPr>
          <a:xfrm>
            <a:off x="3200400" y="3339511"/>
            <a:ext cx="914400" cy="914400"/>
          </a:xfrm>
          <a:prstGeom prst="ellipse">
            <a:avLst/>
          </a:prstGeom>
          <a:solidFill>
            <a:schemeClr val="bg1"/>
          </a:solidFill>
          <a:ln w="38100">
            <a:solidFill>
              <a:schemeClr val="bg1">
                <a:lumMod val="75000"/>
              </a:schemeClr>
            </a:solid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685835"/>
            <a:endParaRPr lang="uk-UA" sz="3000" b="1" dirty="0">
              <a:solidFill>
                <a:srgbClr val="092C74"/>
              </a:solidFill>
              <a:latin typeface="Tahoma" panose="020B0604030504040204" pitchFamily="34" charset="0"/>
              <a:ea typeface="Tahoma" panose="020B0604030504040204" pitchFamily="34" charset="0"/>
              <a:cs typeface="Tahoma" panose="020B0604030504040204" pitchFamily="34" charset="0"/>
            </a:endParaRPr>
          </a:p>
        </p:txBody>
      </p:sp>
      <p:sp>
        <p:nvSpPr>
          <p:cNvPr id="23" name="Item 1">
            <a:extLst>
              <a:ext uri="{FF2B5EF4-FFF2-40B4-BE49-F238E27FC236}">
                <a16:creationId xmlns:a16="http://schemas.microsoft.com/office/drawing/2014/main" id="{0B4A9D69-7C61-4078-8FE1-B23B404AC63F}"/>
              </a:ext>
            </a:extLst>
          </p:cNvPr>
          <p:cNvSpPr>
            <a:spLocks noGrp="1"/>
          </p:cNvSpPr>
          <p:nvPr>
            <p:ph type="body" sz="quarter" idx="15" hasCustomPrompt="1"/>
          </p:nvPr>
        </p:nvSpPr>
        <p:spPr>
          <a:xfrm>
            <a:off x="3200399" y="1770465"/>
            <a:ext cx="914401" cy="431825"/>
          </a:xfrm>
          <a:prstGeom prst="rect">
            <a:avLst/>
          </a:prstGeom>
        </p:spPr>
        <p:txBody>
          <a:bodyPr>
            <a:noAutofit/>
          </a:bodyPr>
          <a:lstStyle>
            <a:lvl1pPr marL="0" indent="0" algn="ctr">
              <a:buNone/>
              <a:defRPr sz="3000" b="1">
                <a:solidFill>
                  <a:srgbClr val="0072CE"/>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1" name="Item 1 Title">
            <a:extLst>
              <a:ext uri="{FF2B5EF4-FFF2-40B4-BE49-F238E27FC236}">
                <a16:creationId xmlns:a16="http://schemas.microsoft.com/office/drawing/2014/main" id="{C0436A26-D262-436C-8C61-BA2F8775F770}"/>
              </a:ext>
            </a:extLst>
          </p:cNvPr>
          <p:cNvSpPr>
            <a:spLocks noGrp="1"/>
          </p:cNvSpPr>
          <p:nvPr>
            <p:ph type="body" sz="quarter" idx="23"/>
          </p:nvPr>
        </p:nvSpPr>
        <p:spPr>
          <a:xfrm>
            <a:off x="533919" y="1511739"/>
            <a:ext cx="2286246" cy="316948"/>
          </a:xfrm>
          <a:prstGeom prst="rect">
            <a:avLst/>
          </a:prstGeom>
        </p:spPr>
        <p:txBody>
          <a:bodyPr>
            <a:noAutofit/>
          </a:bodyPr>
          <a:lstStyle>
            <a:lvl1pPr marL="0" indent="0" algn="r">
              <a:buNone/>
              <a:defRPr sz="2000" b="1">
                <a:solidFill>
                  <a:srgbClr val="0072CE"/>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2" name="Item 1 Text">
            <a:extLst>
              <a:ext uri="{FF2B5EF4-FFF2-40B4-BE49-F238E27FC236}">
                <a16:creationId xmlns:a16="http://schemas.microsoft.com/office/drawing/2014/main" id="{C7E732B7-944F-455D-BC24-3A11D5A0F6EA}"/>
              </a:ext>
            </a:extLst>
          </p:cNvPr>
          <p:cNvSpPr>
            <a:spLocks noGrp="1"/>
          </p:cNvSpPr>
          <p:nvPr>
            <p:ph type="body" sz="quarter" idx="24"/>
          </p:nvPr>
        </p:nvSpPr>
        <p:spPr>
          <a:xfrm>
            <a:off x="533919" y="189242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4" name="Item 2">
            <a:extLst>
              <a:ext uri="{FF2B5EF4-FFF2-40B4-BE49-F238E27FC236}">
                <a16:creationId xmlns:a16="http://schemas.microsoft.com/office/drawing/2014/main" id="{5CBD3746-18D1-47D5-987D-E36BEF9A659D}"/>
              </a:ext>
            </a:extLst>
          </p:cNvPr>
          <p:cNvSpPr>
            <a:spLocks noGrp="1"/>
          </p:cNvSpPr>
          <p:nvPr>
            <p:ph type="body" sz="quarter" idx="16" hasCustomPrompt="1"/>
          </p:nvPr>
        </p:nvSpPr>
        <p:spPr>
          <a:xfrm>
            <a:off x="5029200" y="1770465"/>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7" name="Item 2 Title">
            <a:extLst>
              <a:ext uri="{FF2B5EF4-FFF2-40B4-BE49-F238E27FC236}">
                <a16:creationId xmlns:a16="http://schemas.microsoft.com/office/drawing/2014/main" id="{0CB2F2DC-96B3-4884-B03D-70BF73AC29B2}"/>
              </a:ext>
            </a:extLst>
          </p:cNvPr>
          <p:cNvSpPr>
            <a:spLocks noGrp="1"/>
          </p:cNvSpPr>
          <p:nvPr>
            <p:ph type="body" sz="quarter" idx="19"/>
          </p:nvPr>
        </p:nvSpPr>
        <p:spPr>
          <a:xfrm>
            <a:off x="6333089" y="1511740"/>
            <a:ext cx="2286246" cy="316948"/>
          </a:xfrm>
          <a:prstGeom prst="rect">
            <a:avLst/>
          </a:prstGeom>
        </p:spPr>
        <p:txBody>
          <a:bodyPr>
            <a:noAutofit/>
          </a:bodyPr>
          <a:lstStyle>
            <a:lvl1pPr marL="0" indent="0" algn="l">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8" name="Item 2 Text">
            <a:extLst>
              <a:ext uri="{FF2B5EF4-FFF2-40B4-BE49-F238E27FC236}">
                <a16:creationId xmlns:a16="http://schemas.microsoft.com/office/drawing/2014/main" id="{2E5E5FDF-1722-441B-A1BB-5F9859FCCDC6}"/>
              </a:ext>
            </a:extLst>
          </p:cNvPr>
          <p:cNvSpPr>
            <a:spLocks noGrp="1"/>
          </p:cNvSpPr>
          <p:nvPr>
            <p:ph type="body" sz="quarter" idx="20"/>
          </p:nvPr>
        </p:nvSpPr>
        <p:spPr>
          <a:xfrm>
            <a:off x="6333089" y="1892430"/>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5" name="Item 3">
            <a:extLst>
              <a:ext uri="{FF2B5EF4-FFF2-40B4-BE49-F238E27FC236}">
                <a16:creationId xmlns:a16="http://schemas.microsoft.com/office/drawing/2014/main" id="{56842972-1C06-42FE-85E3-B7FBE5A02AB3}"/>
              </a:ext>
            </a:extLst>
          </p:cNvPr>
          <p:cNvSpPr>
            <a:spLocks noGrp="1"/>
          </p:cNvSpPr>
          <p:nvPr>
            <p:ph type="body" sz="quarter" idx="17" hasCustomPrompt="1"/>
          </p:nvPr>
        </p:nvSpPr>
        <p:spPr>
          <a:xfrm>
            <a:off x="5029200" y="3580798"/>
            <a:ext cx="914401" cy="431825"/>
          </a:xfrm>
          <a:prstGeom prst="rect">
            <a:avLst/>
          </a:prstGeom>
        </p:spPr>
        <p:txBody>
          <a:bodyPr>
            <a:noAutofit/>
          </a:bodyPr>
          <a:lstStyle>
            <a:lvl1pPr marL="0" indent="0" algn="ctr">
              <a:buNone/>
              <a:defRPr sz="3000" b="1">
                <a:solidFill>
                  <a:srgbClr val="0072CE"/>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29" name="Item 3 Title">
            <a:extLst>
              <a:ext uri="{FF2B5EF4-FFF2-40B4-BE49-F238E27FC236}">
                <a16:creationId xmlns:a16="http://schemas.microsoft.com/office/drawing/2014/main" id="{95264F1E-DEC9-41B7-93B3-E9C4B85C4C67}"/>
              </a:ext>
            </a:extLst>
          </p:cNvPr>
          <p:cNvSpPr>
            <a:spLocks noGrp="1"/>
          </p:cNvSpPr>
          <p:nvPr>
            <p:ph type="body" sz="quarter" idx="21"/>
          </p:nvPr>
        </p:nvSpPr>
        <p:spPr>
          <a:xfrm>
            <a:off x="6333089" y="3329509"/>
            <a:ext cx="2286246" cy="316948"/>
          </a:xfrm>
          <a:prstGeom prst="rect">
            <a:avLst/>
          </a:prstGeom>
        </p:spPr>
        <p:txBody>
          <a:bodyPr>
            <a:noAutofit/>
          </a:bodyPr>
          <a:lstStyle>
            <a:lvl1pPr marL="0" indent="0" algn="l">
              <a:buNone/>
              <a:defRPr sz="2000" b="1">
                <a:solidFill>
                  <a:srgbClr val="0072CE"/>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0" name="Item 3 Text">
            <a:extLst>
              <a:ext uri="{FF2B5EF4-FFF2-40B4-BE49-F238E27FC236}">
                <a16:creationId xmlns:a16="http://schemas.microsoft.com/office/drawing/2014/main" id="{0AEC987B-A3A3-4497-9D60-7BD66C351640}"/>
              </a:ext>
            </a:extLst>
          </p:cNvPr>
          <p:cNvSpPr>
            <a:spLocks noGrp="1"/>
          </p:cNvSpPr>
          <p:nvPr>
            <p:ph type="body" sz="quarter" idx="22"/>
          </p:nvPr>
        </p:nvSpPr>
        <p:spPr>
          <a:xfrm>
            <a:off x="6333089" y="3710199"/>
            <a:ext cx="2286246" cy="551147"/>
          </a:xfrm>
          <a:prstGeom prst="rect">
            <a:avLst/>
          </a:prstGeom>
        </p:spPr>
        <p:txBody>
          <a:bodyPr>
            <a:norm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26" name="Item 4">
            <a:extLst>
              <a:ext uri="{FF2B5EF4-FFF2-40B4-BE49-F238E27FC236}">
                <a16:creationId xmlns:a16="http://schemas.microsoft.com/office/drawing/2014/main" id="{D5780A37-62F6-43AD-AFF9-5BA34D600318}"/>
              </a:ext>
            </a:extLst>
          </p:cNvPr>
          <p:cNvSpPr>
            <a:spLocks noGrp="1"/>
          </p:cNvSpPr>
          <p:nvPr>
            <p:ph type="body" sz="quarter" idx="18" hasCustomPrompt="1"/>
          </p:nvPr>
        </p:nvSpPr>
        <p:spPr>
          <a:xfrm>
            <a:off x="3200399" y="3580798"/>
            <a:ext cx="914401" cy="431825"/>
          </a:xfrm>
          <a:prstGeom prst="rect">
            <a:avLst/>
          </a:prstGeom>
        </p:spPr>
        <p:txBody>
          <a:bodyPr>
            <a:noAutofit/>
          </a:bodyPr>
          <a:lstStyle>
            <a:lvl1pPr marL="0" indent="0" algn="ctr">
              <a:buNone/>
              <a:defRPr sz="3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dirty="0"/>
              <a:t>00</a:t>
            </a:r>
          </a:p>
        </p:txBody>
      </p:sp>
      <p:sp>
        <p:nvSpPr>
          <p:cNvPr id="33" name="Item 4 Title">
            <a:extLst>
              <a:ext uri="{FF2B5EF4-FFF2-40B4-BE49-F238E27FC236}">
                <a16:creationId xmlns:a16="http://schemas.microsoft.com/office/drawing/2014/main" id="{6AB04380-4CBA-4305-9BED-012A97108EE7}"/>
              </a:ext>
            </a:extLst>
          </p:cNvPr>
          <p:cNvSpPr>
            <a:spLocks noGrp="1"/>
          </p:cNvSpPr>
          <p:nvPr>
            <p:ph type="body" sz="quarter" idx="25"/>
          </p:nvPr>
        </p:nvSpPr>
        <p:spPr>
          <a:xfrm>
            <a:off x="533919" y="3329509"/>
            <a:ext cx="2286246" cy="316948"/>
          </a:xfrm>
          <a:prstGeom prst="rect">
            <a:avLst/>
          </a:prstGeom>
        </p:spPr>
        <p:txBody>
          <a:bodyPr>
            <a:noAutofit/>
          </a:bodyPr>
          <a:lstStyle>
            <a:lvl1pPr marL="0" indent="0" algn="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4" name="Item 4 Text">
            <a:extLst>
              <a:ext uri="{FF2B5EF4-FFF2-40B4-BE49-F238E27FC236}">
                <a16:creationId xmlns:a16="http://schemas.microsoft.com/office/drawing/2014/main" id="{D395DBD5-7C77-4F82-9C58-E1B8D4A9E475}"/>
              </a:ext>
            </a:extLst>
          </p:cNvPr>
          <p:cNvSpPr>
            <a:spLocks noGrp="1"/>
          </p:cNvSpPr>
          <p:nvPr>
            <p:ph type="body" sz="quarter" idx="26"/>
          </p:nvPr>
        </p:nvSpPr>
        <p:spPr>
          <a:xfrm>
            <a:off x="533919" y="3710199"/>
            <a:ext cx="2286246" cy="551147"/>
          </a:xfrm>
          <a:prstGeom prst="rect">
            <a:avLst/>
          </a:prstGeom>
        </p:spPr>
        <p:txBody>
          <a:bodyPr>
            <a:norm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dirty="0"/>
              <a:t>Click to edit</a:t>
            </a:r>
          </a:p>
        </p:txBody>
      </p:sp>
      <p:sp>
        <p:nvSpPr>
          <p:cNvPr id="37" name="Page Number">
            <a:extLst>
              <a:ext uri="{FF2B5EF4-FFF2-40B4-BE49-F238E27FC236}">
                <a16:creationId xmlns:a16="http://schemas.microsoft.com/office/drawing/2014/main" id="{337385C6-202F-425F-831F-B84FAA6ED347}"/>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38" name="WSE logo">
            <a:extLst>
              <a:ext uri="{FF2B5EF4-FFF2-40B4-BE49-F238E27FC236}">
                <a16:creationId xmlns:a16="http://schemas.microsoft.com/office/drawing/2014/main" id="{933E971C-40DA-474D-96B8-B83B54C0B60C}"/>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91959168"/>
      </p:ext>
    </p:extLst>
  </p:cSld>
  <p:clrMapOvr>
    <a:masterClrMapping/>
  </p:clrMapOvr>
  <mc:AlternateContent xmlns:mc="http://schemas.openxmlformats.org/markup-compatibility/2006" xmlns:p14="http://schemas.microsoft.com/office/powerpoint/2010/main">
    <mc:Choice Requires="p14">
      <p:transition spd="slow" p14:dur="2500">
        <p14:flip dir="r"/>
      </p:transition>
    </mc:Choice>
    <mc:Fallback xmlns="">
      <p:transition spd="slow">
        <p:fade/>
      </p:transition>
    </mc:Fallback>
  </mc:AlternateContent>
  <p:hf hdr="0" ftr="0" dt="0"/>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Infographic and Text">
    <p:spTree>
      <p:nvGrpSpPr>
        <p:cNvPr id="1" name=""/>
        <p:cNvGrpSpPr/>
        <p:nvPr/>
      </p:nvGrpSpPr>
      <p:grpSpPr>
        <a:xfrm>
          <a:off x="0" y="0"/>
          <a:ext cx="0" cy="0"/>
          <a:chOff x="0" y="0"/>
          <a:chExt cx="0" cy="0"/>
        </a:xfrm>
      </p:grpSpPr>
      <p:sp>
        <p:nvSpPr>
          <p:cNvPr id="19" name="Title">
            <a:extLst>
              <a:ext uri="{FF2B5EF4-FFF2-40B4-BE49-F238E27FC236}">
                <a16:creationId xmlns:a16="http://schemas.microsoft.com/office/drawing/2014/main" id="{9A560EA5-1934-452F-B7DA-9D16BD1F8760}"/>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4" name="Rectangle 26">
            <a:extLst>
              <a:ext uri="{FF2B5EF4-FFF2-40B4-BE49-F238E27FC236}">
                <a16:creationId xmlns:a16="http://schemas.microsoft.com/office/drawing/2014/main" id="{ADC3E0FB-FCB4-4F19-88D7-CB30CFF050D5}"/>
              </a:ext>
              <a:ext uri="{C183D7F6-B498-43B3-948B-1728B52AA6E4}">
                <adec:decorative xmlns:adec="http://schemas.microsoft.com/office/drawing/2017/decorative" val="1"/>
              </a:ext>
            </a:extLst>
          </p:cNvPr>
          <p:cNvSpPr/>
          <p:nvPr/>
        </p:nvSpPr>
        <p:spPr>
          <a:xfrm>
            <a:off x="532982" y="2402483"/>
            <a:ext cx="2770963" cy="1771489"/>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1567"/>
              <a:gd name="connsiteY0" fmla="*/ 2293938 h 4089401"/>
              <a:gd name="connsiteX1" fmla="*/ 5301567 w 5301567"/>
              <a:gd name="connsiteY1" fmla="*/ 0 h 4089401"/>
              <a:gd name="connsiteX2" fmla="*/ 5299186 w 5301567"/>
              <a:gd name="connsiteY2" fmla="*/ 1763713 h 4089401"/>
              <a:gd name="connsiteX3" fmla="*/ 2381 w 5301567"/>
              <a:gd name="connsiteY3" fmla="*/ 4089401 h 4089401"/>
              <a:gd name="connsiteX4" fmla="*/ 0 w 5301567"/>
              <a:gd name="connsiteY4" fmla="*/ 2293938 h 4089401"/>
              <a:gd name="connsiteX0" fmla="*/ 0 w 5301796"/>
              <a:gd name="connsiteY0" fmla="*/ 2293938 h 4089401"/>
              <a:gd name="connsiteX1" fmla="*/ 5301567 w 5301796"/>
              <a:gd name="connsiteY1" fmla="*/ 0 h 4089401"/>
              <a:gd name="connsiteX2" fmla="*/ 5301567 w 5301796"/>
              <a:gd name="connsiteY2" fmla="*/ 1782763 h 4089401"/>
              <a:gd name="connsiteX3" fmla="*/ 2381 w 5301796"/>
              <a:gd name="connsiteY3" fmla="*/ 4089401 h 4089401"/>
              <a:gd name="connsiteX4" fmla="*/ 0 w 5301796"/>
              <a:gd name="connsiteY4" fmla="*/ 2293938 h 4089401"/>
              <a:gd name="connsiteX0" fmla="*/ 0 w 5306397"/>
              <a:gd name="connsiteY0" fmla="*/ 2293938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293938 h 4089401"/>
              <a:gd name="connsiteX0" fmla="*/ 0 w 5306397"/>
              <a:gd name="connsiteY0" fmla="*/ 2305845 h 4089401"/>
              <a:gd name="connsiteX1" fmla="*/ 5301567 w 5306397"/>
              <a:gd name="connsiteY1" fmla="*/ 0 h 4089401"/>
              <a:gd name="connsiteX2" fmla="*/ 5306329 w 5306397"/>
              <a:gd name="connsiteY2" fmla="*/ 1780382 h 4089401"/>
              <a:gd name="connsiteX3" fmla="*/ 2381 w 5306397"/>
              <a:gd name="connsiteY3" fmla="*/ 4089401 h 4089401"/>
              <a:gd name="connsiteX4" fmla="*/ 0 w 5306397"/>
              <a:gd name="connsiteY4" fmla="*/ 2305845 h 40894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6397" h="4089401">
                <a:moveTo>
                  <a:pt x="0" y="2305845"/>
                </a:moveTo>
                <a:lnTo>
                  <a:pt x="5301567" y="0"/>
                </a:lnTo>
                <a:cubicBezTo>
                  <a:pt x="5300773" y="587904"/>
                  <a:pt x="5307123" y="1192478"/>
                  <a:pt x="5306329" y="1780382"/>
                </a:cubicBezTo>
                <a:lnTo>
                  <a:pt x="2381" y="4089401"/>
                </a:lnTo>
                <a:cubicBezTo>
                  <a:pt x="0" y="3489326"/>
                  <a:pt x="2381" y="2905920"/>
                  <a:pt x="0" y="2305845"/>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5" name="Rectangle 26">
            <a:extLst>
              <a:ext uri="{FF2B5EF4-FFF2-40B4-BE49-F238E27FC236}">
                <a16:creationId xmlns:a16="http://schemas.microsoft.com/office/drawing/2014/main" id="{91C4870C-A169-4B4B-86B5-7832B8F9954F}"/>
              </a:ext>
              <a:ext uri="{C183D7F6-B498-43B3-948B-1728B52AA6E4}">
                <adec:decorative xmlns:adec="http://schemas.microsoft.com/office/drawing/2017/decorative" val="1"/>
              </a:ext>
            </a:extLst>
          </p:cNvPr>
          <p:cNvSpPr/>
          <p:nvPr/>
        </p:nvSpPr>
        <p:spPr>
          <a:xfrm>
            <a:off x="552179" y="1404647"/>
            <a:ext cx="2762363" cy="1772176"/>
          </a:xfrm>
          <a:custGeom>
            <a:avLst/>
            <a:gdLst>
              <a:gd name="connsiteX0" fmla="*/ 0 w 4355417"/>
              <a:gd name="connsiteY0" fmla="*/ 0 h 1790700"/>
              <a:gd name="connsiteX1" fmla="*/ 4355417 w 4355417"/>
              <a:gd name="connsiteY1" fmla="*/ 0 h 1790700"/>
              <a:gd name="connsiteX2" fmla="*/ 4355417 w 4355417"/>
              <a:gd name="connsiteY2" fmla="*/ 1790700 h 1790700"/>
              <a:gd name="connsiteX3" fmla="*/ 0 w 4355417"/>
              <a:gd name="connsiteY3" fmla="*/ 1790700 h 1790700"/>
              <a:gd name="connsiteX4" fmla="*/ 0 w 4355417"/>
              <a:gd name="connsiteY4" fmla="*/ 0 h 1790700"/>
              <a:gd name="connsiteX0" fmla="*/ 0 w 4831667"/>
              <a:gd name="connsiteY0" fmla="*/ 914400 h 1790700"/>
              <a:gd name="connsiteX1" fmla="*/ 4831667 w 4831667"/>
              <a:gd name="connsiteY1" fmla="*/ 0 h 1790700"/>
              <a:gd name="connsiteX2" fmla="*/ 4831667 w 4831667"/>
              <a:gd name="connsiteY2" fmla="*/ 1790700 h 1790700"/>
              <a:gd name="connsiteX3" fmla="*/ 476250 w 4831667"/>
              <a:gd name="connsiteY3" fmla="*/ 1790700 h 1790700"/>
              <a:gd name="connsiteX4" fmla="*/ 0 w 4831667"/>
              <a:gd name="connsiteY4" fmla="*/ 914400 h 1790700"/>
              <a:gd name="connsiteX0" fmla="*/ 0 w 5269817"/>
              <a:gd name="connsiteY0" fmla="*/ 2305050 h 3181350"/>
              <a:gd name="connsiteX1" fmla="*/ 5269817 w 5269817"/>
              <a:gd name="connsiteY1" fmla="*/ 0 h 3181350"/>
              <a:gd name="connsiteX2" fmla="*/ 4831667 w 5269817"/>
              <a:gd name="connsiteY2" fmla="*/ 3181350 h 3181350"/>
              <a:gd name="connsiteX3" fmla="*/ 476250 w 5269817"/>
              <a:gd name="connsiteY3" fmla="*/ 3181350 h 3181350"/>
              <a:gd name="connsiteX4" fmla="*/ 0 w 5269817"/>
              <a:gd name="connsiteY4" fmla="*/ 2305050 h 3181350"/>
              <a:gd name="connsiteX0" fmla="*/ 0 w 5288867"/>
              <a:gd name="connsiteY0" fmla="*/ 2305050 h 3181350"/>
              <a:gd name="connsiteX1" fmla="*/ 5269817 w 5288867"/>
              <a:gd name="connsiteY1" fmla="*/ 0 h 3181350"/>
              <a:gd name="connsiteX2" fmla="*/ 5288867 w 5288867"/>
              <a:gd name="connsiteY2" fmla="*/ 1790700 h 3181350"/>
              <a:gd name="connsiteX3" fmla="*/ 476250 w 5288867"/>
              <a:gd name="connsiteY3" fmla="*/ 3181350 h 3181350"/>
              <a:gd name="connsiteX4" fmla="*/ 0 w 5288867"/>
              <a:gd name="connsiteY4" fmla="*/ 2305050 h 3181350"/>
              <a:gd name="connsiteX0" fmla="*/ 0 w 5288867"/>
              <a:gd name="connsiteY0" fmla="*/ 2305050 h 4095750"/>
              <a:gd name="connsiteX1" fmla="*/ 5269817 w 5288867"/>
              <a:gd name="connsiteY1" fmla="*/ 0 h 4095750"/>
              <a:gd name="connsiteX2" fmla="*/ 5288867 w 5288867"/>
              <a:gd name="connsiteY2" fmla="*/ 1790700 h 4095750"/>
              <a:gd name="connsiteX3" fmla="*/ 19050 w 5288867"/>
              <a:gd name="connsiteY3" fmla="*/ 4095750 h 4095750"/>
              <a:gd name="connsiteX4" fmla="*/ 0 w 5288867"/>
              <a:gd name="connsiteY4" fmla="*/ 2305050 h 4095750"/>
              <a:gd name="connsiteX0" fmla="*/ 0 w 5284105"/>
              <a:gd name="connsiteY0" fmla="*/ 2309812 h 4095750"/>
              <a:gd name="connsiteX1" fmla="*/ 5265055 w 5284105"/>
              <a:gd name="connsiteY1" fmla="*/ 0 h 4095750"/>
              <a:gd name="connsiteX2" fmla="*/ 5284105 w 5284105"/>
              <a:gd name="connsiteY2" fmla="*/ 1790700 h 4095750"/>
              <a:gd name="connsiteX3" fmla="*/ 14288 w 5284105"/>
              <a:gd name="connsiteY3" fmla="*/ 4095750 h 4095750"/>
              <a:gd name="connsiteX4" fmla="*/ 0 w 5284105"/>
              <a:gd name="connsiteY4" fmla="*/ 2309812 h 4095750"/>
              <a:gd name="connsiteX0" fmla="*/ 0 w 5276961"/>
              <a:gd name="connsiteY0" fmla="*/ 2295525 h 4095750"/>
              <a:gd name="connsiteX1" fmla="*/ 5257911 w 5276961"/>
              <a:gd name="connsiteY1" fmla="*/ 0 h 4095750"/>
              <a:gd name="connsiteX2" fmla="*/ 5276961 w 5276961"/>
              <a:gd name="connsiteY2" fmla="*/ 1790700 h 4095750"/>
              <a:gd name="connsiteX3" fmla="*/ 7144 w 5276961"/>
              <a:gd name="connsiteY3" fmla="*/ 4095750 h 4095750"/>
              <a:gd name="connsiteX4" fmla="*/ 0 w 5276961"/>
              <a:gd name="connsiteY4" fmla="*/ 2295525 h 4095750"/>
              <a:gd name="connsiteX0" fmla="*/ 0 w 5276961"/>
              <a:gd name="connsiteY0" fmla="*/ 2295525 h 4090988"/>
              <a:gd name="connsiteX1" fmla="*/ 5257911 w 5276961"/>
              <a:gd name="connsiteY1" fmla="*/ 0 h 4090988"/>
              <a:gd name="connsiteX2" fmla="*/ 5276961 w 5276961"/>
              <a:gd name="connsiteY2" fmla="*/ 1790700 h 4090988"/>
              <a:gd name="connsiteX3" fmla="*/ 2381 w 5276961"/>
              <a:gd name="connsiteY3" fmla="*/ 4090988 h 4090988"/>
              <a:gd name="connsiteX4" fmla="*/ 0 w 5276961"/>
              <a:gd name="connsiteY4" fmla="*/ 2295525 h 4090988"/>
              <a:gd name="connsiteX0" fmla="*/ 0 w 5299186"/>
              <a:gd name="connsiteY0" fmla="*/ 2295525 h 4090988"/>
              <a:gd name="connsiteX1" fmla="*/ 5257911 w 5299186"/>
              <a:gd name="connsiteY1" fmla="*/ 0 h 4090988"/>
              <a:gd name="connsiteX2" fmla="*/ 5299186 w 5299186"/>
              <a:gd name="connsiteY2" fmla="*/ 1765300 h 4090988"/>
              <a:gd name="connsiteX3" fmla="*/ 2381 w 5299186"/>
              <a:gd name="connsiteY3" fmla="*/ 4090988 h 4090988"/>
              <a:gd name="connsiteX4" fmla="*/ 0 w 5299186"/>
              <a:gd name="connsiteY4" fmla="*/ 2295525 h 4090988"/>
              <a:gd name="connsiteX0" fmla="*/ 0 w 5308711"/>
              <a:gd name="connsiteY0" fmla="*/ 230822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8225 h 4103688"/>
              <a:gd name="connsiteX0" fmla="*/ 0 w 5308711"/>
              <a:gd name="connsiteY0" fmla="*/ 2301875 h 4103688"/>
              <a:gd name="connsiteX1" fmla="*/ 5308711 w 5308711"/>
              <a:gd name="connsiteY1" fmla="*/ 0 h 4103688"/>
              <a:gd name="connsiteX2" fmla="*/ 5299186 w 5308711"/>
              <a:gd name="connsiteY2" fmla="*/ 1778000 h 4103688"/>
              <a:gd name="connsiteX3" fmla="*/ 2381 w 5308711"/>
              <a:gd name="connsiteY3" fmla="*/ 4103688 h 4103688"/>
              <a:gd name="connsiteX4" fmla="*/ 0 w 5308711"/>
              <a:gd name="connsiteY4" fmla="*/ 2301875 h 4103688"/>
              <a:gd name="connsiteX0" fmla="*/ 4384 w 5313095"/>
              <a:gd name="connsiteY0" fmla="*/ 2301875 h 4094163"/>
              <a:gd name="connsiteX1" fmla="*/ 5313095 w 5313095"/>
              <a:gd name="connsiteY1" fmla="*/ 0 h 4094163"/>
              <a:gd name="connsiteX2" fmla="*/ 5303570 w 5313095"/>
              <a:gd name="connsiteY2" fmla="*/ 1778000 h 4094163"/>
              <a:gd name="connsiteX3" fmla="*/ 415 w 5313095"/>
              <a:gd name="connsiteY3" fmla="*/ 4094163 h 4094163"/>
              <a:gd name="connsiteX4" fmla="*/ 4384 w 5313095"/>
              <a:gd name="connsiteY4" fmla="*/ 2301875 h 4094163"/>
              <a:gd name="connsiteX0" fmla="*/ 0 w 5308711"/>
              <a:gd name="connsiteY0" fmla="*/ 2301875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1875 h 4090988"/>
              <a:gd name="connsiteX0" fmla="*/ 0 w 5308711"/>
              <a:gd name="connsiteY0" fmla="*/ 2309019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309019 h 4090988"/>
              <a:gd name="connsiteX0" fmla="*/ 0 w 5308711"/>
              <a:gd name="connsiteY0" fmla="*/ 2299494 h 4090988"/>
              <a:gd name="connsiteX1" fmla="*/ 5308711 w 5308711"/>
              <a:gd name="connsiteY1" fmla="*/ 0 h 4090988"/>
              <a:gd name="connsiteX2" fmla="*/ 5299186 w 5308711"/>
              <a:gd name="connsiteY2" fmla="*/ 1778000 h 4090988"/>
              <a:gd name="connsiteX3" fmla="*/ 2381 w 5308711"/>
              <a:gd name="connsiteY3" fmla="*/ 4090988 h 4090988"/>
              <a:gd name="connsiteX4" fmla="*/ 0 w 5308711"/>
              <a:gd name="connsiteY4" fmla="*/ 2299494 h 4090988"/>
              <a:gd name="connsiteX0" fmla="*/ 0 w 5318236"/>
              <a:gd name="connsiteY0" fmla="*/ 2299494 h 4090988"/>
              <a:gd name="connsiteX1" fmla="*/ 5318236 w 5318236"/>
              <a:gd name="connsiteY1" fmla="*/ 0 h 4090988"/>
              <a:gd name="connsiteX2" fmla="*/ 5308711 w 5318236"/>
              <a:gd name="connsiteY2" fmla="*/ 1778000 h 4090988"/>
              <a:gd name="connsiteX3" fmla="*/ 11906 w 5318236"/>
              <a:gd name="connsiteY3" fmla="*/ 4090988 h 4090988"/>
              <a:gd name="connsiteX4" fmla="*/ 0 w 5318236"/>
              <a:gd name="connsiteY4" fmla="*/ 2299494 h 4090988"/>
              <a:gd name="connsiteX0" fmla="*/ 0 w 5315855"/>
              <a:gd name="connsiteY0" fmla="*/ 2304257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4257 h 4090988"/>
              <a:gd name="connsiteX0" fmla="*/ 0 w 5315855"/>
              <a:gd name="connsiteY0" fmla="*/ 2301876 h 4090988"/>
              <a:gd name="connsiteX1" fmla="*/ 5315855 w 5315855"/>
              <a:gd name="connsiteY1" fmla="*/ 0 h 4090988"/>
              <a:gd name="connsiteX2" fmla="*/ 5306330 w 5315855"/>
              <a:gd name="connsiteY2" fmla="*/ 1778000 h 4090988"/>
              <a:gd name="connsiteX3" fmla="*/ 9525 w 5315855"/>
              <a:gd name="connsiteY3" fmla="*/ 4090988 h 4090988"/>
              <a:gd name="connsiteX4" fmla="*/ 0 w 5315855"/>
              <a:gd name="connsiteY4" fmla="*/ 2301876 h 4090988"/>
              <a:gd name="connsiteX0" fmla="*/ 0 w 5313474"/>
              <a:gd name="connsiteY0" fmla="*/ 2301876 h 4090988"/>
              <a:gd name="connsiteX1" fmla="*/ 5313474 w 5313474"/>
              <a:gd name="connsiteY1" fmla="*/ 0 h 4090988"/>
              <a:gd name="connsiteX2" fmla="*/ 5303949 w 5313474"/>
              <a:gd name="connsiteY2" fmla="*/ 1778000 h 4090988"/>
              <a:gd name="connsiteX3" fmla="*/ 7144 w 5313474"/>
              <a:gd name="connsiteY3" fmla="*/ 4090988 h 4090988"/>
              <a:gd name="connsiteX4" fmla="*/ 0 w 5313474"/>
              <a:gd name="connsiteY4" fmla="*/ 2301876 h 4090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13474" h="4090988">
                <a:moveTo>
                  <a:pt x="0" y="2301876"/>
                </a:moveTo>
                <a:lnTo>
                  <a:pt x="5313474" y="0"/>
                </a:lnTo>
                <a:lnTo>
                  <a:pt x="5303949" y="1778000"/>
                </a:lnTo>
                <a:lnTo>
                  <a:pt x="7144" y="4090988"/>
                </a:lnTo>
                <a:cubicBezTo>
                  <a:pt x="4763" y="3490913"/>
                  <a:pt x="2381" y="2901951"/>
                  <a:pt x="0" y="2301876"/>
                </a:cubicBezTo>
                <a:close/>
              </a:path>
            </a:pathLst>
          </a:custGeom>
          <a:solidFill>
            <a:srgbClr val="0A091B"/>
          </a:solidFill>
          <a:ln w="127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0" name="Rectangle 19">
            <a:extLst>
              <a:ext uri="{FF2B5EF4-FFF2-40B4-BE49-F238E27FC236}">
                <a16:creationId xmlns:a16="http://schemas.microsoft.com/office/drawing/2014/main" id="{C6AB05CE-AAB5-4E94-B8A8-28D45053FA5D}"/>
              </a:ext>
              <a:ext uri="{C183D7F6-B498-43B3-948B-1728B52AA6E4}">
                <adec:decorative xmlns:adec="http://schemas.microsoft.com/office/drawing/2017/decorative" val="1"/>
              </a:ext>
            </a:extLst>
          </p:cNvPr>
          <p:cNvSpPr/>
          <p:nvPr/>
        </p:nvSpPr>
        <p:spPr>
          <a:xfrm>
            <a:off x="543580" y="2400422"/>
            <a:ext cx="2770963" cy="775714"/>
          </a:xfrm>
          <a:prstGeom prst="rect">
            <a:avLst/>
          </a:prstGeom>
          <a:solidFill>
            <a:srgbClr val="69ACE5"/>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6" name="Rectangle 15">
            <a:extLst>
              <a:ext uri="{FF2B5EF4-FFF2-40B4-BE49-F238E27FC236}">
                <a16:creationId xmlns:a16="http://schemas.microsoft.com/office/drawing/2014/main" id="{AB46CADE-1C6D-4552-A437-5CC28BD586B0}"/>
              </a:ext>
              <a:ext uri="{C183D7F6-B498-43B3-948B-1728B52AA6E4}">
                <adec:decorative xmlns:adec="http://schemas.microsoft.com/office/drawing/2017/decorative" val="1"/>
              </a:ext>
            </a:extLst>
          </p:cNvPr>
          <p:cNvSpPr/>
          <p:nvPr/>
        </p:nvSpPr>
        <p:spPr>
          <a:xfrm>
            <a:off x="533919" y="3399634"/>
            <a:ext cx="2790306"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12" name="Rectangle 11">
            <a:extLst>
              <a:ext uri="{FF2B5EF4-FFF2-40B4-BE49-F238E27FC236}">
                <a16:creationId xmlns:a16="http://schemas.microsoft.com/office/drawing/2014/main" id="{2FD3218B-5651-4A6C-9CC0-32F9EBE3B2C0}"/>
              </a:ext>
              <a:ext uri="{C183D7F6-B498-43B3-948B-1728B52AA6E4}">
                <adec:decorative xmlns:adec="http://schemas.microsoft.com/office/drawing/2017/decorative" val="1"/>
              </a:ext>
            </a:extLst>
          </p:cNvPr>
          <p:cNvSpPr/>
          <p:nvPr/>
        </p:nvSpPr>
        <p:spPr>
          <a:xfrm>
            <a:off x="532983" y="1401896"/>
            <a:ext cx="2791318" cy="775714"/>
          </a:xfrm>
          <a:prstGeom prst="rect">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506" b="0" i="0" u="none" strike="noStrike" kern="0" cap="none" spc="0" normalizeH="0" baseline="0" noProof="0">
              <a:ln>
                <a:noFill/>
              </a:ln>
              <a:solidFill>
                <a:srgbClr val="F2F2F5"/>
              </a:solidFill>
              <a:effectLst/>
              <a:uLnTx/>
              <a:uFillTx/>
              <a:latin typeface="Roboto"/>
              <a:ea typeface="+mn-ea"/>
              <a:cs typeface="+mn-cs"/>
            </a:endParaRPr>
          </a:p>
        </p:txBody>
      </p:sp>
      <p:sp>
        <p:nvSpPr>
          <p:cNvPr id="27" name="Subtitle">
            <a:extLst>
              <a:ext uri="{FF2B5EF4-FFF2-40B4-BE49-F238E27FC236}">
                <a16:creationId xmlns:a16="http://schemas.microsoft.com/office/drawing/2014/main" id="{93BD0AF0-ECDA-41BB-BDBF-FABB50E87606}"/>
              </a:ext>
            </a:extLst>
          </p:cNvPr>
          <p:cNvSpPr>
            <a:spLocks noGrp="1"/>
          </p:cNvSpPr>
          <p:nvPr>
            <p:ph type="body" sz="quarter" idx="15" hasCustomPrompt="1"/>
          </p:nvPr>
        </p:nvSpPr>
        <p:spPr>
          <a:xfrm>
            <a:off x="3750230" y="1401897"/>
            <a:ext cx="4869303" cy="322128"/>
          </a:xfrm>
          <a:prstGeom prst="rect">
            <a:avLst/>
          </a:prstGeom>
        </p:spPr>
        <p:txBody>
          <a:bodyPr>
            <a:noAutofit/>
          </a:bodyPr>
          <a:lstStyle>
            <a:lvl1pPr marL="0" indent="0">
              <a:buNone/>
              <a:defRPr sz="1875"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subtitle</a:t>
            </a:r>
          </a:p>
        </p:txBody>
      </p:sp>
      <p:sp>
        <p:nvSpPr>
          <p:cNvPr id="28" name="Text">
            <a:extLst>
              <a:ext uri="{FF2B5EF4-FFF2-40B4-BE49-F238E27FC236}">
                <a16:creationId xmlns:a16="http://schemas.microsoft.com/office/drawing/2014/main" id="{E41B4165-89DA-4676-9A75-DB1A210A05D4}"/>
              </a:ext>
            </a:extLst>
          </p:cNvPr>
          <p:cNvSpPr>
            <a:spLocks noGrp="1"/>
          </p:cNvSpPr>
          <p:nvPr>
            <p:ph type="body" sz="quarter" idx="22" hasCustomPrompt="1"/>
          </p:nvPr>
        </p:nvSpPr>
        <p:spPr>
          <a:xfrm>
            <a:off x="3754281" y="1905000"/>
            <a:ext cx="4865053" cy="2270348"/>
          </a:xfrm>
          <a:prstGeom prst="rect">
            <a:avLst/>
          </a:prstGeom>
        </p:spPr>
        <p:txBody>
          <a:bodyPr>
            <a:noAutofit/>
          </a:bodyPr>
          <a:lstStyle>
            <a:lvl1pPr marL="227013" indent="-227013" algn="l">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9913" indent="-227013">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noProof="0" dirty="0"/>
              <a:t>Click to add bullets</a:t>
            </a:r>
          </a:p>
          <a:p>
            <a:pPr lvl="1"/>
            <a:r>
              <a:rPr lang="en-US" noProof="0" dirty="0"/>
              <a:t>Second level</a:t>
            </a:r>
          </a:p>
          <a:p>
            <a:pPr lvl="2"/>
            <a:r>
              <a:rPr lang="en-US" noProof="0" dirty="0"/>
              <a:t>Third level</a:t>
            </a:r>
          </a:p>
        </p:txBody>
      </p:sp>
      <p:sp>
        <p:nvSpPr>
          <p:cNvPr id="29" name="Info 1">
            <a:extLst>
              <a:ext uri="{FF2B5EF4-FFF2-40B4-BE49-F238E27FC236}">
                <a16:creationId xmlns:a16="http://schemas.microsoft.com/office/drawing/2014/main" id="{7A4EBD99-E28A-467C-B8D7-DE90097836B1}"/>
              </a:ext>
            </a:extLst>
          </p:cNvPr>
          <p:cNvSpPr>
            <a:spLocks noGrp="1"/>
          </p:cNvSpPr>
          <p:nvPr>
            <p:ph type="body" sz="quarter" idx="23" hasCustomPrompt="1"/>
          </p:nvPr>
        </p:nvSpPr>
        <p:spPr>
          <a:xfrm>
            <a:off x="677623" y="1544276"/>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30" name="Info 1 Text">
            <a:extLst>
              <a:ext uri="{FF2B5EF4-FFF2-40B4-BE49-F238E27FC236}">
                <a16:creationId xmlns:a16="http://schemas.microsoft.com/office/drawing/2014/main" id="{BEA326F2-4A47-4163-A88D-30223B697F32}"/>
              </a:ext>
            </a:extLst>
          </p:cNvPr>
          <p:cNvSpPr>
            <a:spLocks noGrp="1"/>
          </p:cNvSpPr>
          <p:nvPr>
            <p:ph type="body" sz="quarter" idx="16" hasCustomPrompt="1"/>
          </p:nvPr>
        </p:nvSpPr>
        <p:spPr>
          <a:xfrm>
            <a:off x="1633075" y="154427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8" name="Info 2">
            <a:extLst>
              <a:ext uri="{FF2B5EF4-FFF2-40B4-BE49-F238E27FC236}">
                <a16:creationId xmlns:a16="http://schemas.microsoft.com/office/drawing/2014/main" id="{879C946B-2418-4E80-B1B2-ED3029968EB2}"/>
              </a:ext>
            </a:extLst>
          </p:cNvPr>
          <p:cNvSpPr>
            <a:spLocks noGrp="1"/>
          </p:cNvSpPr>
          <p:nvPr>
            <p:ph type="body" sz="quarter" idx="24" hasCustomPrompt="1"/>
          </p:nvPr>
        </p:nvSpPr>
        <p:spPr>
          <a:xfrm>
            <a:off x="677623" y="2538036"/>
            <a:ext cx="831909" cy="512768"/>
          </a:xfrm>
          <a:prstGeom prst="rect">
            <a:avLst/>
          </a:prstGeom>
        </p:spPr>
        <p:txBody>
          <a:bodyPr anchor="ctr">
            <a:noAutofit/>
          </a:bodyPr>
          <a:lstStyle>
            <a:lvl1pPr marL="0" indent="0" algn="ctr">
              <a:buNone/>
              <a:defRPr sz="20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39" name="Info 2 Text">
            <a:extLst>
              <a:ext uri="{FF2B5EF4-FFF2-40B4-BE49-F238E27FC236}">
                <a16:creationId xmlns:a16="http://schemas.microsoft.com/office/drawing/2014/main" id="{5FE1DA00-8AD9-4506-895A-25E0FFF3A874}"/>
              </a:ext>
            </a:extLst>
          </p:cNvPr>
          <p:cNvSpPr>
            <a:spLocks noGrp="1"/>
          </p:cNvSpPr>
          <p:nvPr>
            <p:ph type="body" sz="quarter" idx="25" hasCustomPrompt="1"/>
          </p:nvPr>
        </p:nvSpPr>
        <p:spPr>
          <a:xfrm>
            <a:off x="1633075" y="2538036"/>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40" name="Info 3">
            <a:extLst>
              <a:ext uri="{FF2B5EF4-FFF2-40B4-BE49-F238E27FC236}">
                <a16:creationId xmlns:a16="http://schemas.microsoft.com/office/drawing/2014/main" id="{D8A0AFDE-8EFC-4A53-A922-179064B43B9C}"/>
              </a:ext>
            </a:extLst>
          </p:cNvPr>
          <p:cNvSpPr>
            <a:spLocks noGrp="1"/>
          </p:cNvSpPr>
          <p:nvPr>
            <p:ph type="body" sz="quarter" idx="26" hasCustomPrompt="1"/>
          </p:nvPr>
        </p:nvSpPr>
        <p:spPr>
          <a:xfrm>
            <a:off x="664942" y="3535187"/>
            <a:ext cx="831909" cy="512768"/>
          </a:xfrm>
          <a:prstGeom prst="rect">
            <a:avLst/>
          </a:prstGeom>
        </p:spPr>
        <p:txBody>
          <a:bodyPr anchor="ctr">
            <a:noAutofit/>
          </a:bodyPr>
          <a:lstStyle>
            <a:lvl1pPr marL="0" indent="0" algn="ctr">
              <a:buNone/>
              <a:defRPr sz="20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41" name="Info 3 Text">
            <a:extLst>
              <a:ext uri="{FF2B5EF4-FFF2-40B4-BE49-F238E27FC236}">
                <a16:creationId xmlns:a16="http://schemas.microsoft.com/office/drawing/2014/main" id="{882D6DBF-7708-4AFA-B28F-215C8BC9314F}"/>
              </a:ext>
            </a:extLst>
          </p:cNvPr>
          <p:cNvSpPr>
            <a:spLocks noGrp="1"/>
          </p:cNvSpPr>
          <p:nvPr>
            <p:ph type="body" sz="quarter" idx="27" hasCustomPrompt="1"/>
          </p:nvPr>
        </p:nvSpPr>
        <p:spPr>
          <a:xfrm>
            <a:off x="1620394" y="3535187"/>
            <a:ext cx="1529225" cy="492778"/>
          </a:xfrm>
          <a:prstGeom prst="rect">
            <a:avLst/>
          </a:prstGeom>
        </p:spPr>
        <p:txBody>
          <a:bodyPr>
            <a:noAutofit/>
          </a:bodyPr>
          <a:lstStyle>
            <a:lvl1pPr marL="0" indent="0" algn="ctr">
              <a:buClr>
                <a:srgbClr val="69ACE5"/>
              </a:buClr>
              <a:buFont typeface="Wingdings" panose="05000000000000000000" pitchFamily="2" charset="2"/>
              <a:buNone/>
              <a:defRPr sz="1000" b="0">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5" name="Rectangle 34">
            <a:extLst>
              <a:ext uri="{FF2B5EF4-FFF2-40B4-BE49-F238E27FC236}">
                <a16:creationId xmlns:a16="http://schemas.microsoft.com/office/drawing/2014/main" id="{85723690-B358-4783-A959-78E05177C466}"/>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2" name="Page Number">
            <a:extLst>
              <a:ext uri="{FF2B5EF4-FFF2-40B4-BE49-F238E27FC236}">
                <a16:creationId xmlns:a16="http://schemas.microsoft.com/office/drawing/2014/main" id="{D99FFF48-9513-4D94-ADAF-4FDF160E3F90}"/>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23" name="WSE logo">
            <a:extLst>
              <a:ext uri="{FF2B5EF4-FFF2-40B4-BE49-F238E27FC236}">
                <a16:creationId xmlns:a16="http://schemas.microsoft.com/office/drawing/2014/main" id="{C1400C22-623A-4FAB-86C9-A0AE2AD8DBA8}"/>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9888258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Process Infographic">
    <p:spTree>
      <p:nvGrpSpPr>
        <p:cNvPr id="1" name=""/>
        <p:cNvGrpSpPr/>
        <p:nvPr/>
      </p:nvGrpSpPr>
      <p:grpSpPr>
        <a:xfrm>
          <a:off x="0" y="0"/>
          <a:ext cx="0" cy="0"/>
          <a:chOff x="0" y="0"/>
          <a:chExt cx="0" cy="0"/>
        </a:xfrm>
      </p:grpSpPr>
      <p:sp>
        <p:nvSpPr>
          <p:cNvPr id="28" name="Title">
            <a:extLst>
              <a:ext uri="{FF2B5EF4-FFF2-40B4-BE49-F238E27FC236}">
                <a16:creationId xmlns:a16="http://schemas.microsoft.com/office/drawing/2014/main" id="{0301AFB8-AD89-4017-8E38-5FA5A13A15AD}"/>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noProof="0"/>
              <a:t>Click to add title</a:t>
            </a:r>
          </a:p>
        </p:txBody>
      </p:sp>
      <p:sp>
        <p:nvSpPr>
          <p:cNvPr id="4" name="Oval 3">
            <a:extLst>
              <a:ext uri="{FF2B5EF4-FFF2-40B4-BE49-F238E27FC236}">
                <a16:creationId xmlns:a16="http://schemas.microsoft.com/office/drawing/2014/main" id="{DCE255FC-7EAC-49AE-B880-3463FB5519C8}"/>
              </a:ext>
              <a:ext uri="{C183D7F6-B498-43B3-948B-1728B52AA6E4}">
                <adec:decorative xmlns:adec="http://schemas.microsoft.com/office/drawing/2017/decorative" val="1"/>
              </a:ext>
            </a:extLst>
          </p:cNvPr>
          <p:cNvSpPr>
            <a:spLocks noChangeAspect="1"/>
          </p:cNvSpPr>
          <p:nvPr/>
        </p:nvSpPr>
        <p:spPr>
          <a:xfrm>
            <a:off x="918769"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dirty="0">
              <a:ln>
                <a:noFill/>
              </a:ln>
              <a:solidFill>
                <a:srgbClr val="F2F2F5"/>
              </a:solidFill>
              <a:effectLst/>
              <a:uLnTx/>
              <a:uFillTx/>
              <a:latin typeface="Roboto"/>
              <a:ea typeface="+mn-ea"/>
              <a:cs typeface="+mn-cs"/>
            </a:endParaRPr>
          </a:p>
        </p:txBody>
      </p:sp>
      <p:sp>
        <p:nvSpPr>
          <p:cNvPr id="7" name="Oval 6">
            <a:extLst>
              <a:ext uri="{FF2B5EF4-FFF2-40B4-BE49-F238E27FC236}">
                <a16:creationId xmlns:a16="http://schemas.microsoft.com/office/drawing/2014/main" id="{3FDD1A5E-29DF-40B0-B20F-2459F3AA210F}"/>
              </a:ext>
              <a:ext uri="{C183D7F6-B498-43B3-948B-1728B52AA6E4}">
                <adec:decorative xmlns:adec="http://schemas.microsoft.com/office/drawing/2017/decorative" val="1"/>
              </a:ext>
            </a:extLst>
          </p:cNvPr>
          <p:cNvSpPr>
            <a:spLocks noChangeAspect="1"/>
          </p:cNvSpPr>
          <p:nvPr/>
        </p:nvSpPr>
        <p:spPr>
          <a:xfrm>
            <a:off x="2320636"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0" name="Oval 9">
            <a:extLst>
              <a:ext uri="{FF2B5EF4-FFF2-40B4-BE49-F238E27FC236}">
                <a16:creationId xmlns:a16="http://schemas.microsoft.com/office/drawing/2014/main" id="{460CD46C-4A36-4CDC-9D1D-1390A6EB9694}"/>
              </a:ext>
              <a:ext uri="{C183D7F6-B498-43B3-948B-1728B52AA6E4}">
                <adec:decorative xmlns:adec="http://schemas.microsoft.com/office/drawing/2017/decorative" val="1"/>
              </a:ext>
            </a:extLst>
          </p:cNvPr>
          <p:cNvSpPr>
            <a:spLocks noChangeAspect="1"/>
          </p:cNvSpPr>
          <p:nvPr/>
        </p:nvSpPr>
        <p:spPr>
          <a:xfrm>
            <a:off x="3722503"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3" name="Oval 12">
            <a:extLst>
              <a:ext uri="{FF2B5EF4-FFF2-40B4-BE49-F238E27FC236}">
                <a16:creationId xmlns:a16="http://schemas.microsoft.com/office/drawing/2014/main" id="{072B94E1-30E5-44FA-8B76-A43E3E2A50DB}"/>
              </a:ext>
              <a:ext uri="{C183D7F6-B498-43B3-948B-1728B52AA6E4}">
                <adec:decorative xmlns:adec="http://schemas.microsoft.com/office/drawing/2017/decorative" val="1"/>
              </a:ext>
            </a:extLst>
          </p:cNvPr>
          <p:cNvSpPr>
            <a:spLocks noChangeAspect="1"/>
          </p:cNvSpPr>
          <p:nvPr/>
        </p:nvSpPr>
        <p:spPr>
          <a:xfrm>
            <a:off x="5124370" y="1893781"/>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16" name="Oval 15">
            <a:extLst>
              <a:ext uri="{FF2B5EF4-FFF2-40B4-BE49-F238E27FC236}">
                <a16:creationId xmlns:a16="http://schemas.microsoft.com/office/drawing/2014/main" id="{52EFB757-BCA3-44BC-B989-9E92DA2EBE6A}"/>
              </a:ext>
              <a:ext uri="{C183D7F6-B498-43B3-948B-1728B52AA6E4}">
                <adec:decorative xmlns:adec="http://schemas.microsoft.com/office/drawing/2017/decorative" val="1"/>
              </a:ext>
            </a:extLst>
          </p:cNvPr>
          <p:cNvSpPr>
            <a:spLocks noChangeAspect="1"/>
          </p:cNvSpPr>
          <p:nvPr/>
        </p:nvSpPr>
        <p:spPr>
          <a:xfrm>
            <a:off x="6526237" y="1893781"/>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24" name="Oval 23">
            <a:extLst>
              <a:ext uri="{FF2B5EF4-FFF2-40B4-BE49-F238E27FC236}">
                <a16:creationId xmlns:a16="http://schemas.microsoft.com/office/drawing/2014/main" id="{2E435767-DD64-408F-8630-7219C1A17321}"/>
              </a:ext>
            </a:extLst>
          </p:cNvPr>
          <p:cNvSpPr>
            <a:spLocks noChangeAspect="1"/>
          </p:cNvSpPr>
          <p:nvPr userDrawn="1"/>
        </p:nvSpPr>
        <p:spPr>
          <a:xfrm>
            <a:off x="918768" y="1900414"/>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5" name="Oval 24">
            <a:extLst>
              <a:ext uri="{FF2B5EF4-FFF2-40B4-BE49-F238E27FC236}">
                <a16:creationId xmlns:a16="http://schemas.microsoft.com/office/drawing/2014/main" id="{4CB3AC26-84C9-490E-9619-E641A51B50D6}"/>
              </a:ext>
            </a:extLst>
          </p:cNvPr>
          <p:cNvSpPr>
            <a:spLocks noChangeAspect="1"/>
          </p:cNvSpPr>
          <p:nvPr userDrawn="1"/>
        </p:nvSpPr>
        <p:spPr>
          <a:xfrm>
            <a:off x="2320635" y="1900414"/>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26" name="Oval 25">
            <a:extLst>
              <a:ext uri="{FF2B5EF4-FFF2-40B4-BE49-F238E27FC236}">
                <a16:creationId xmlns:a16="http://schemas.microsoft.com/office/drawing/2014/main" id="{858C4E82-CF2F-4A0F-B40D-397DB0934816}"/>
              </a:ext>
            </a:extLst>
          </p:cNvPr>
          <p:cNvSpPr>
            <a:spLocks noChangeAspect="1"/>
          </p:cNvSpPr>
          <p:nvPr userDrawn="1"/>
        </p:nvSpPr>
        <p:spPr>
          <a:xfrm>
            <a:off x="3722503" y="1899732"/>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27" name="Oval 26">
            <a:extLst>
              <a:ext uri="{FF2B5EF4-FFF2-40B4-BE49-F238E27FC236}">
                <a16:creationId xmlns:a16="http://schemas.microsoft.com/office/drawing/2014/main" id="{3ED93624-4E7A-42A1-AB9F-87F48C59434F}"/>
              </a:ext>
            </a:extLst>
          </p:cNvPr>
          <p:cNvSpPr>
            <a:spLocks noChangeAspect="1"/>
          </p:cNvSpPr>
          <p:nvPr userDrawn="1"/>
        </p:nvSpPr>
        <p:spPr>
          <a:xfrm>
            <a:off x="5124370" y="1899732"/>
            <a:ext cx="1716572" cy="1716571"/>
          </a:xfrm>
          <a:prstGeom prst="ellipse">
            <a:avLst/>
          </a:prstGeom>
          <a:solidFill>
            <a:srgbClr val="69ACE5">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a:solidFill>
                <a:srgbClr val="F2F2F5"/>
              </a:solidFill>
              <a:latin typeface="Roboto"/>
            </a:endParaRPr>
          </a:p>
        </p:txBody>
      </p:sp>
      <p:sp>
        <p:nvSpPr>
          <p:cNvPr id="31" name="Oval 30">
            <a:extLst>
              <a:ext uri="{FF2B5EF4-FFF2-40B4-BE49-F238E27FC236}">
                <a16:creationId xmlns:a16="http://schemas.microsoft.com/office/drawing/2014/main" id="{66128184-D09F-4D76-9EDE-FE4A52B4AE01}"/>
              </a:ext>
            </a:extLst>
          </p:cNvPr>
          <p:cNvSpPr>
            <a:spLocks noChangeAspect="1"/>
          </p:cNvSpPr>
          <p:nvPr userDrawn="1"/>
        </p:nvSpPr>
        <p:spPr>
          <a:xfrm>
            <a:off x="6526237" y="1892417"/>
            <a:ext cx="1716572" cy="1716571"/>
          </a:xfrm>
          <a:prstGeom prst="ellipse">
            <a:avLst/>
          </a:prstGeom>
          <a:solidFill>
            <a:srgbClr val="092C74">
              <a:alpha val="75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algn="ctr" defTabSz="514350">
              <a:defRPr/>
            </a:pPr>
            <a:endParaRPr lang="uk-UA" b="1" kern="0" dirty="0">
              <a:solidFill>
                <a:srgbClr val="F2F2F5"/>
              </a:solidFill>
              <a:latin typeface="Roboto"/>
            </a:endParaRPr>
          </a:p>
        </p:txBody>
      </p:sp>
      <p:sp>
        <p:nvSpPr>
          <p:cNvPr id="48" name="Item 1 Title">
            <a:extLst>
              <a:ext uri="{FF2B5EF4-FFF2-40B4-BE49-F238E27FC236}">
                <a16:creationId xmlns:a16="http://schemas.microsoft.com/office/drawing/2014/main" id="{13C8E0C2-242B-4771-9412-328CD75759E8}"/>
              </a:ext>
            </a:extLst>
          </p:cNvPr>
          <p:cNvSpPr>
            <a:spLocks noGrp="1"/>
          </p:cNvSpPr>
          <p:nvPr>
            <p:ph type="body" sz="quarter" idx="29" hasCustomPrompt="1"/>
          </p:nvPr>
        </p:nvSpPr>
        <p:spPr>
          <a:xfrm>
            <a:off x="1233472" y="3021980"/>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Title Here</a:t>
            </a:r>
          </a:p>
        </p:txBody>
      </p:sp>
      <p:sp>
        <p:nvSpPr>
          <p:cNvPr id="43" name="Item 1 Text">
            <a:extLst>
              <a:ext uri="{FF2B5EF4-FFF2-40B4-BE49-F238E27FC236}">
                <a16:creationId xmlns:a16="http://schemas.microsoft.com/office/drawing/2014/main" id="{DD12D595-2255-4364-8EC7-4903FEC6759C}"/>
              </a:ext>
            </a:extLst>
          </p:cNvPr>
          <p:cNvSpPr>
            <a:spLocks noGrp="1"/>
          </p:cNvSpPr>
          <p:nvPr userDrawn="1">
            <p:ph type="body" sz="quarter" idx="25" hasCustomPrompt="1"/>
          </p:nvPr>
        </p:nvSpPr>
        <p:spPr>
          <a:xfrm>
            <a:off x="801629" y="3801008"/>
            <a:ext cx="1934737"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45" name="Item 2 Title">
            <a:extLst>
              <a:ext uri="{FF2B5EF4-FFF2-40B4-BE49-F238E27FC236}">
                <a16:creationId xmlns:a16="http://schemas.microsoft.com/office/drawing/2014/main" id="{6981DB86-04CB-46BF-944C-7F1D632119A3}"/>
              </a:ext>
            </a:extLst>
          </p:cNvPr>
          <p:cNvSpPr>
            <a:spLocks noGrp="1"/>
          </p:cNvSpPr>
          <p:nvPr userDrawn="1">
            <p:ph type="body" sz="quarter" idx="15" hasCustomPrompt="1"/>
          </p:nvPr>
        </p:nvSpPr>
        <p:spPr>
          <a:xfrm>
            <a:off x="2635340" y="3028025"/>
            <a:ext cx="1087163" cy="276999"/>
          </a:xfrm>
          <a:prstGeom prst="rect">
            <a:avLst/>
          </a:prstGeom>
        </p:spPr>
        <p:txBody>
          <a:bodyPr>
            <a:noAutofit/>
          </a:bodyPr>
          <a:lstStyle>
            <a:lvl1pPr marL="0" indent="0" algn="ctr">
              <a:buNone/>
              <a:defRPr sz="12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Title Here</a:t>
            </a:r>
          </a:p>
        </p:txBody>
      </p:sp>
      <p:sp>
        <p:nvSpPr>
          <p:cNvPr id="30" name="Item 2 Text">
            <a:extLst>
              <a:ext uri="{FF2B5EF4-FFF2-40B4-BE49-F238E27FC236}">
                <a16:creationId xmlns:a16="http://schemas.microsoft.com/office/drawing/2014/main" id="{48AB996C-F7C9-4DE3-A4CA-5381A37B77FD}"/>
              </a:ext>
            </a:extLst>
          </p:cNvPr>
          <p:cNvSpPr>
            <a:spLocks noGrp="1"/>
          </p:cNvSpPr>
          <p:nvPr userDrawn="1">
            <p:ph type="body" sz="quarter" idx="22" hasCustomPrompt="1"/>
          </p:nvPr>
        </p:nvSpPr>
        <p:spPr>
          <a:xfrm>
            <a:off x="2209657"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46" name="Item 3 Title">
            <a:extLst>
              <a:ext uri="{FF2B5EF4-FFF2-40B4-BE49-F238E27FC236}">
                <a16:creationId xmlns:a16="http://schemas.microsoft.com/office/drawing/2014/main" id="{07B9589E-F6AC-4251-8200-299CB8CE0A60}"/>
              </a:ext>
            </a:extLst>
          </p:cNvPr>
          <p:cNvSpPr>
            <a:spLocks noGrp="1"/>
          </p:cNvSpPr>
          <p:nvPr>
            <p:ph type="body" sz="quarter" idx="27" hasCustomPrompt="1"/>
          </p:nvPr>
        </p:nvSpPr>
        <p:spPr>
          <a:xfrm>
            <a:off x="4037208" y="3025804"/>
            <a:ext cx="1064915"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Title Here</a:t>
            </a:r>
          </a:p>
        </p:txBody>
      </p:sp>
      <p:sp>
        <p:nvSpPr>
          <p:cNvPr id="42" name="Item 3 Text">
            <a:extLst>
              <a:ext uri="{FF2B5EF4-FFF2-40B4-BE49-F238E27FC236}">
                <a16:creationId xmlns:a16="http://schemas.microsoft.com/office/drawing/2014/main" id="{C70E3A5C-0D02-431F-B04E-5A18A53E52C1}"/>
              </a:ext>
            </a:extLst>
          </p:cNvPr>
          <p:cNvSpPr>
            <a:spLocks noGrp="1"/>
          </p:cNvSpPr>
          <p:nvPr userDrawn="1">
            <p:ph type="body" sz="quarter" idx="24" hasCustomPrompt="1"/>
          </p:nvPr>
        </p:nvSpPr>
        <p:spPr>
          <a:xfrm>
            <a:off x="3607363" y="3801007"/>
            <a:ext cx="1938528" cy="415498"/>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47" name="Item 4 Title">
            <a:extLst>
              <a:ext uri="{FF2B5EF4-FFF2-40B4-BE49-F238E27FC236}">
                <a16:creationId xmlns:a16="http://schemas.microsoft.com/office/drawing/2014/main" id="{D1014B6A-F5E5-456C-B2FA-F5B5CFD6EA74}"/>
              </a:ext>
            </a:extLst>
          </p:cNvPr>
          <p:cNvSpPr>
            <a:spLocks noGrp="1"/>
          </p:cNvSpPr>
          <p:nvPr>
            <p:ph type="body" sz="quarter" idx="28" hasCustomPrompt="1"/>
          </p:nvPr>
        </p:nvSpPr>
        <p:spPr>
          <a:xfrm>
            <a:off x="5430285" y="3021980"/>
            <a:ext cx="1095951" cy="276999"/>
          </a:xfrm>
          <a:prstGeom prst="rect">
            <a:avLst/>
          </a:prstGeom>
        </p:spPr>
        <p:txBody>
          <a:bodyPr>
            <a:noAutofit/>
          </a:bodyPr>
          <a:lstStyle>
            <a:lvl1pPr marL="0" indent="0" algn="ctr">
              <a:buNone/>
              <a:defRPr sz="12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Title Here</a:t>
            </a:r>
          </a:p>
        </p:txBody>
      </p:sp>
      <p:sp>
        <p:nvSpPr>
          <p:cNvPr id="41" name="Item 4 Text">
            <a:extLst>
              <a:ext uri="{FF2B5EF4-FFF2-40B4-BE49-F238E27FC236}">
                <a16:creationId xmlns:a16="http://schemas.microsoft.com/office/drawing/2014/main" id="{D036508F-55C5-4315-A1A5-4C37028E3965}"/>
              </a:ext>
            </a:extLst>
          </p:cNvPr>
          <p:cNvSpPr>
            <a:spLocks noGrp="1"/>
          </p:cNvSpPr>
          <p:nvPr userDrawn="1">
            <p:ph type="body" sz="quarter" idx="23" hasCustomPrompt="1"/>
          </p:nvPr>
        </p:nvSpPr>
        <p:spPr>
          <a:xfrm>
            <a:off x="5008996" y="1292602"/>
            <a:ext cx="1938528" cy="411480"/>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49" name="Item 5 Title">
            <a:extLst>
              <a:ext uri="{FF2B5EF4-FFF2-40B4-BE49-F238E27FC236}">
                <a16:creationId xmlns:a16="http://schemas.microsoft.com/office/drawing/2014/main" id="{10724EF9-B96D-46CD-9CDE-1437737309C5}"/>
              </a:ext>
            </a:extLst>
          </p:cNvPr>
          <p:cNvSpPr>
            <a:spLocks noGrp="1"/>
          </p:cNvSpPr>
          <p:nvPr>
            <p:ph type="body" sz="quarter" idx="30" hasCustomPrompt="1"/>
          </p:nvPr>
        </p:nvSpPr>
        <p:spPr>
          <a:xfrm>
            <a:off x="6840942" y="3028025"/>
            <a:ext cx="1087163" cy="276999"/>
          </a:xfrm>
          <a:prstGeom prst="rect">
            <a:avLst/>
          </a:prstGeom>
        </p:spPr>
        <p:txBody>
          <a:bodyPr>
            <a:noAutofit/>
          </a:bodyPr>
          <a:lstStyle>
            <a:lvl1pPr marL="0" indent="0" algn="ctr">
              <a:buNone/>
              <a:defRPr sz="12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Title Here</a:t>
            </a:r>
          </a:p>
        </p:txBody>
      </p:sp>
      <p:sp>
        <p:nvSpPr>
          <p:cNvPr id="44" name="Item 5 Text">
            <a:extLst>
              <a:ext uri="{FF2B5EF4-FFF2-40B4-BE49-F238E27FC236}">
                <a16:creationId xmlns:a16="http://schemas.microsoft.com/office/drawing/2014/main" id="{52B76C6E-8844-4031-9443-DAA924981D1D}"/>
              </a:ext>
            </a:extLst>
          </p:cNvPr>
          <p:cNvSpPr>
            <a:spLocks noGrp="1"/>
          </p:cNvSpPr>
          <p:nvPr userDrawn="1">
            <p:ph type="body" sz="quarter" idx="26" hasCustomPrompt="1"/>
          </p:nvPr>
        </p:nvSpPr>
        <p:spPr>
          <a:xfrm>
            <a:off x="6415259" y="3801007"/>
            <a:ext cx="1938528" cy="415497"/>
          </a:xfrm>
          <a:prstGeom prst="rect">
            <a:avLst/>
          </a:prstGeom>
        </p:spPr>
        <p:txBody>
          <a:bodyPr>
            <a:noAutofit/>
          </a:bodyPr>
          <a:lstStyle>
            <a:lvl1pPr marL="0" indent="0" algn="ctr">
              <a:buNone/>
              <a:defRPr sz="11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22" name="Rectangle 21">
            <a:extLst>
              <a:ext uri="{FF2B5EF4-FFF2-40B4-BE49-F238E27FC236}">
                <a16:creationId xmlns:a16="http://schemas.microsoft.com/office/drawing/2014/main" id="{8533E3FD-BE40-4756-A413-7A11B0F55995}"/>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32" name="Page Number">
            <a:extLst>
              <a:ext uri="{FF2B5EF4-FFF2-40B4-BE49-F238E27FC236}">
                <a16:creationId xmlns:a16="http://schemas.microsoft.com/office/drawing/2014/main" id="{81251A57-6F56-45E2-8E48-61C5F222D161}"/>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33" name="WSE logo">
            <a:extLst>
              <a:ext uri="{FF2B5EF4-FFF2-40B4-BE49-F238E27FC236}">
                <a16:creationId xmlns:a16="http://schemas.microsoft.com/office/drawing/2014/main" id="{5183B704-1ED3-426C-B12C-6BD74D72F4CC}"/>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53292836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meline or Process">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FC5CE5-BF88-EC4B-A5BB-C91694E1B647}"/>
              </a:ext>
            </a:extLst>
          </p:cNvPr>
          <p:cNvSpPr>
            <a:spLocks noGrp="1"/>
          </p:cNvSpPr>
          <p:nvPr>
            <p:ph type="title"/>
          </p:nvPr>
        </p:nvSpPr>
        <p:spPr>
          <a:xfrm>
            <a:off x="522712" y="59798"/>
            <a:ext cx="8096246" cy="942358"/>
          </a:xfrm>
          <a:prstGeom prst="rect">
            <a:avLst/>
          </a:prstGeom>
        </p:spPr>
        <p:txBody>
          <a:bodyPr anchor="b"/>
          <a:lstStyle>
            <a:lvl1pPr>
              <a:defRPr sz="3000" b="1">
                <a:solidFill>
                  <a:schemeClr val="tx2"/>
                </a:solidFill>
              </a:defRPr>
            </a:lvl1pPr>
          </a:lstStyle>
          <a:p>
            <a:r>
              <a:rPr lang="en-US" dirty="0"/>
              <a:t>Click to edit Master title style</a:t>
            </a:r>
          </a:p>
        </p:txBody>
      </p:sp>
      <p:sp>
        <p:nvSpPr>
          <p:cNvPr id="26" name="Rectangle 25">
            <a:extLst>
              <a:ext uri="{FF2B5EF4-FFF2-40B4-BE49-F238E27FC236}">
                <a16:creationId xmlns:a16="http://schemas.microsoft.com/office/drawing/2014/main" id="{9056D86C-B76F-7D41-865B-669A58A40B26}"/>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2" name="Text Placeholder 11">
            <a:extLst>
              <a:ext uri="{FF2B5EF4-FFF2-40B4-BE49-F238E27FC236}">
                <a16:creationId xmlns:a16="http://schemas.microsoft.com/office/drawing/2014/main" id="{CB7C9E05-905F-4239-BA70-7805F39E2537}"/>
              </a:ext>
            </a:extLst>
          </p:cNvPr>
          <p:cNvSpPr>
            <a:spLocks noGrp="1"/>
          </p:cNvSpPr>
          <p:nvPr>
            <p:ph type="body" sz="quarter" idx="47" hasCustomPrompt="1"/>
          </p:nvPr>
        </p:nvSpPr>
        <p:spPr>
          <a:xfrm>
            <a:off x="252413" y="1257854"/>
            <a:ext cx="8366125" cy="362209"/>
          </a:xfrm>
          <a:prstGeom prst="rect">
            <a:avLst/>
          </a:prstGeom>
          <a:solidFill>
            <a:schemeClr val="bg2"/>
          </a:solidFill>
        </p:spPr>
        <p:txBody>
          <a:bodyPr/>
          <a:lstStyle>
            <a:lvl1pPr marL="0" indent="0" algn="ctr">
              <a:buNone/>
              <a:defRPr sz="2000" b="1">
                <a:solidFill>
                  <a:schemeClr val="tx2"/>
                </a:solidFill>
              </a:defRPr>
            </a:lvl1pPr>
          </a:lstStyle>
          <a:p>
            <a:pPr lvl="0"/>
            <a:r>
              <a:rPr lang="en-US" dirty="0"/>
              <a:t>Click to add caption</a:t>
            </a:r>
          </a:p>
        </p:txBody>
      </p:sp>
      <p:grpSp>
        <p:nvGrpSpPr>
          <p:cNvPr id="46" name="Group 45" descr="Timeline image">
            <a:extLst>
              <a:ext uri="{FF2B5EF4-FFF2-40B4-BE49-F238E27FC236}">
                <a16:creationId xmlns:a16="http://schemas.microsoft.com/office/drawing/2014/main" id="{12EE74DF-9333-4546-8B0E-F0FCE41F51A0}"/>
              </a:ext>
            </a:extLst>
          </p:cNvPr>
          <p:cNvGrpSpPr/>
          <p:nvPr userDrawn="1"/>
        </p:nvGrpSpPr>
        <p:grpSpPr>
          <a:xfrm>
            <a:off x="149313" y="2937932"/>
            <a:ext cx="8818280" cy="394138"/>
            <a:chOff x="149313" y="2937932"/>
            <a:chExt cx="8818280" cy="394138"/>
          </a:xfrm>
        </p:grpSpPr>
        <p:sp>
          <p:nvSpPr>
            <p:cNvPr id="4" name="Right Arrow 3">
              <a:extLst>
                <a:ext uri="{FF2B5EF4-FFF2-40B4-BE49-F238E27FC236}">
                  <a16:creationId xmlns:a16="http://schemas.microsoft.com/office/drawing/2014/main" id="{8F8E5DEB-0CA8-7C40-9940-93D22D38A373}"/>
                </a:ext>
                <a:ext uri="{C183D7F6-B498-43B3-948B-1728B52AA6E4}">
                  <adec:decorative xmlns:adec="http://schemas.microsoft.com/office/drawing/2017/decorative" val="1"/>
                </a:ext>
              </a:extLst>
            </p:cNvPr>
            <p:cNvSpPr/>
            <p:nvPr userDrawn="1"/>
          </p:nvSpPr>
          <p:spPr>
            <a:xfrm>
              <a:off x="149313" y="2937932"/>
              <a:ext cx="8818280" cy="394138"/>
            </a:xfrm>
            <a:prstGeom prst="rightArrow">
              <a:avLst/>
            </a:prstGeom>
            <a:solidFill>
              <a:srgbClr val="0B2D72"/>
            </a:solidFill>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ahoma"/>
                <a:ea typeface="+mn-ea"/>
                <a:cs typeface="+mn-cs"/>
              </a:endParaRPr>
            </a:p>
          </p:txBody>
        </p:sp>
        <p:sp>
          <p:nvSpPr>
            <p:cNvPr id="5" name="Oval 4">
              <a:extLst>
                <a:ext uri="{FF2B5EF4-FFF2-40B4-BE49-F238E27FC236}">
                  <a16:creationId xmlns:a16="http://schemas.microsoft.com/office/drawing/2014/main" id="{B33E08E7-D1BF-8A47-9C1F-7E6E6F13D262}"/>
                </a:ext>
                <a:ext uri="{C183D7F6-B498-43B3-948B-1728B52AA6E4}">
                  <adec:decorative xmlns:adec="http://schemas.microsoft.com/office/drawing/2017/decorative" val="1"/>
                </a:ext>
              </a:extLst>
            </p:cNvPr>
            <p:cNvSpPr/>
            <p:nvPr userDrawn="1"/>
          </p:nvSpPr>
          <p:spPr>
            <a:xfrm>
              <a:off x="661676" y="3038886"/>
              <a:ext cx="183176" cy="192231"/>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ahoma"/>
                <a:ea typeface="+mn-ea"/>
                <a:cs typeface="+mn-cs"/>
              </a:endParaRPr>
            </a:p>
          </p:txBody>
        </p:sp>
        <p:sp>
          <p:nvSpPr>
            <p:cNvPr id="6" name="Oval 5">
              <a:extLst>
                <a:ext uri="{FF2B5EF4-FFF2-40B4-BE49-F238E27FC236}">
                  <a16:creationId xmlns:a16="http://schemas.microsoft.com/office/drawing/2014/main" id="{4B425AC6-6A04-2540-873A-C34F741532A8}"/>
                </a:ext>
                <a:ext uri="{C183D7F6-B498-43B3-948B-1728B52AA6E4}">
                  <adec:decorative xmlns:adec="http://schemas.microsoft.com/office/drawing/2017/decorative" val="1"/>
                </a:ext>
              </a:extLst>
            </p:cNvPr>
            <p:cNvSpPr/>
            <p:nvPr userDrawn="1"/>
          </p:nvSpPr>
          <p:spPr>
            <a:xfrm>
              <a:off x="1905964" y="3038886"/>
              <a:ext cx="183176" cy="192231"/>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ahoma"/>
                <a:ea typeface="+mn-ea"/>
                <a:cs typeface="+mn-cs"/>
              </a:endParaRPr>
            </a:p>
          </p:txBody>
        </p:sp>
        <p:sp>
          <p:nvSpPr>
            <p:cNvPr id="7" name="Oval 6">
              <a:extLst>
                <a:ext uri="{FF2B5EF4-FFF2-40B4-BE49-F238E27FC236}">
                  <a16:creationId xmlns:a16="http://schemas.microsoft.com/office/drawing/2014/main" id="{9BFDF4F6-7F79-2E4D-A0A1-3DCFEC7CD018}"/>
                </a:ext>
                <a:ext uri="{C183D7F6-B498-43B3-948B-1728B52AA6E4}">
                  <adec:decorative xmlns:adec="http://schemas.microsoft.com/office/drawing/2017/decorative" val="1"/>
                </a:ext>
              </a:extLst>
            </p:cNvPr>
            <p:cNvSpPr/>
            <p:nvPr userDrawn="1"/>
          </p:nvSpPr>
          <p:spPr>
            <a:xfrm>
              <a:off x="3160762" y="3038886"/>
              <a:ext cx="183176" cy="192231"/>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ahoma"/>
                <a:ea typeface="+mn-ea"/>
                <a:cs typeface="+mn-cs"/>
              </a:endParaRPr>
            </a:p>
          </p:txBody>
        </p:sp>
        <p:sp>
          <p:nvSpPr>
            <p:cNvPr id="8" name="Oval 7">
              <a:extLst>
                <a:ext uri="{FF2B5EF4-FFF2-40B4-BE49-F238E27FC236}">
                  <a16:creationId xmlns:a16="http://schemas.microsoft.com/office/drawing/2014/main" id="{DDECA228-EC9A-4E43-9304-017BEA28D63C}"/>
                </a:ext>
                <a:ext uri="{C183D7F6-B498-43B3-948B-1728B52AA6E4}">
                  <adec:decorative xmlns:adec="http://schemas.microsoft.com/office/drawing/2017/decorative" val="1"/>
                </a:ext>
              </a:extLst>
            </p:cNvPr>
            <p:cNvSpPr/>
            <p:nvPr userDrawn="1"/>
          </p:nvSpPr>
          <p:spPr>
            <a:xfrm>
              <a:off x="4405050" y="3038886"/>
              <a:ext cx="183176" cy="192231"/>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ahoma"/>
                <a:ea typeface="+mn-ea"/>
                <a:cs typeface="+mn-cs"/>
              </a:endParaRPr>
            </a:p>
          </p:txBody>
        </p:sp>
        <p:sp>
          <p:nvSpPr>
            <p:cNvPr id="9" name="Oval 8">
              <a:extLst>
                <a:ext uri="{FF2B5EF4-FFF2-40B4-BE49-F238E27FC236}">
                  <a16:creationId xmlns:a16="http://schemas.microsoft.com/office/drawing/2014/main" id="{7E957417-2040-534F-8BB0-66A9FC17B603}"/>
                </a:ext>
                <a:ext uri="{C183D7F6-B498-43B3-948B-1728B52AA6E4}">
                  <adec:decorative xmlns:adec="http://schemas.microsoft.com/office/drawing/2017/decorative" val="1"/>
                </a:ext>
              </a:extLst>
            </p:cNvPr>
            <p:cNvSpPr/>
            <p:nvPr userDrawn="1"/>
          </p:nvSpPr>
          <p:spPr>
            <a:xfrm>
              <a:off x="5589693" y="3038886"/>
              <a:ext cx="183176" cy="192231"/>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ahoma"/>
                <a:ea typeface="+mn-ea"/>
                <a:cs typeface="+mn-cs"/>
              </a:endParaRPr>
            </a:p>
          </p:txBody>
        </p:sp>
        <p:sp>
          <p:nvSpPr>
            <p:cNvPr id="10" name="Oval 9">
              <a:extLst>
                <a:ext uri="{FF2B5EF4-FFF2-40B4-BE49-F238E27FC236}">
                  <a16:creationId xmlns:a16="http://schemas.microsoft.com/office/drawing/2014/main" id="{B901EAEE-2200-4047-AC6E-D68F83AC9EC2}"/>
                </a:ext>
                <a:ext uri="{C183D7F6-B498-43B3-948B-1728B52AA6E4}">
                  <adec:decorative xmlns:adec="http://schemas.microsoft.com/office/drawing/2017/decorative" val="1"/>
                </a:ext>
              </a:extLst>
            </p:cNvPr>
            <p:cNvSpPr/>
            <p:nvPr userDrawn="1"/>
          </p:nvSpPr>
          <p:spPr>
            <a:xfrm>
              <a:off x="6838579" y="3038886"/>
              <a:ext cx="183176" cy="192231"/>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ahoma"/>
                <a:ea typeface="+mn-ea"/>
                <a:cs typeface="+mn-cs"/>
              </a:endParaRPr>
            </a:p>
          </p:txBody>
        </p:sp>
        <p:sp>
          <p:nvSpPr>
            <p:cNvPr id="11" name="Oval 10">
              <a:extLst>
                <a:ext uri="{FF2B5EF4-FFF2-40B4-BE49-F238E27FC236}">
                  <a16:creationId xmlns:a16="http://schemas.microsoft.com/office/drawing/2014/main" id="{65053514-B4E5-7649-9105-BD559F8A4F85}"/>
                </a:ext>
                <a:ext uri="{C183D7F6-B498-43B3-948B-1728B52AA6E4}">
                  <adec:decorative xmlns:adec="http://schemas.microsoft.com/office/drawing/2017/decorative" val="1"/>
                </a:ext>
              </a:extLst>
            </p:cNvPr>
            <p:cNvSpPr/>
            <p:nvPr userDrawn="1"/>
          </p:nvSpPr>
          <p:spPr>
            <a:xfrm>
              <a:off x="8057411" y="3038886"/>
              <a:ext cx="183176" cy="192231"/>
            </a:xfrm>
            <a:prstGeom prst="ellipse">
              <a:avLst/>
            </a:prstGeom>
            <a:solidFill>
              <a:schemeClr val="bg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Tahoma"/>
                <a:ea typeface="+mn-ea"/>
                <a:cs typeface="+mn-cs"/>
              </a:endParaRPr>
            </a:p>
          </p:txBody>
        </p:sp>
      </p:grpSp>
      <p:sp>
        <p:nvSpPr>
          <p:cNvPr id="32" name="Table or Image">
            <a:extLst>
              <a:ext uri="{FF2B5EF4-FFF2-40B4-BE49-F238E27FC236}">
                <a16:creationId xmlns:a16="http://schemas.microsoft.com/office/drawing/2014/main" id="{B55C9193-8997-F045-A5BC-B8BDD1896AEC}"/>
              </a:ext>
            </a:extLst>
          </p:cNvPr>
          <p:cNvSpPr>
            <a:spLocks noGrp="1"/>
          </p:cNvSpPr>
          <p:nvPr>
            <p:ph sz="quarter" idx="34" hasCustomPrompt="1"/>
          </p:nvPr>
        </p:nvSpPr>
        <p:spPr>
          <a:xfrm>
            <a:off x="251856" y="1816172"/>
            <a:ext cx="1033031" cy="1051174"/>
          </a:xfrm>
          <a:prstGeom prst="rect">
            <a:avLst/>
          </a:prstGeom>
          <a:ln w="12700">
            <a:solidFill>
              <a:schemeClr val="bg2"/>
            </a:solidFill>
          </a:ln>
        </p:spPr>
        <p:txBody>
          <a:bodyPr/>
          <a:lstStyle>
            <a:lvl1pPr marL="0" indent="0" algn="l">
              <a:buClr>
                <a:schemeClr val="tx2"/>
              </a:buClr>
              <a:buFont typeface="Wingdings" panose="05000000000000000000" pitchFamily="2" charset="2"/>
              <a:buNone/>
              <a:defRPr sz="12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text</a:t>
            </a:r>
          </a:p>
        </p:txBody>
      </p:sp>
      <p:sp>
        <p:nvSpPr>
          <p:cNvPr id="35" name="Table or Image">
            <a:extLst>
              <a:ext uri="{FF2B5EF4-FFF2-40B4-BE49-F238E27FC236}">
                <a16:creationId xmlns:a16="http://schemas.microsoft.com/office/drawing/2014/main" id="{49945C77-72E2-A747-BC22-94D2E7C0C3AB}"/>
              </a:ext>
            </a:extLst>
          </p:cNvPr>
          <p:cNvSpPr>
            <a:spLocks noGrp="1"/>
          </p:cNvSpPr>
          <p:nvPr>
            <p:ph sz="quarter" idx="37" hasCustomPrompt="1"/>
          </p:nvPr>
        </p:nvSpPr>
        <p:spPr>
          <a:xfrm>
            <a:off x="1487766" y="3453795"/>
            <a:ext cx="1033031" cy="1051174"/>
          </a:xfrm>
          <a:prstGeom prst="rect">
            <a:avLst/>
          </a:prstGeom>
          <a:ln w="12700">
            <a:solidFill>
              <a:schemeClr val="bg2"/>
            </a:solidFill>
          </a:ln>
        </p:spPr>
        <p:txBody>
          <a:bodyPr/>
          <a:lstStyle>
            <a:lvl1pPr marL="0" indent="0">
              <a:buClr>
                <a:schemeClr val="tx2"/>
              </a:buClr>
              <a:buFont typeface="Wingdings" panose="05000000000000000000" pitchFamily="2" charset="2"/>
              <a:buNone/>
              <a:defRPr sz="12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text</a:t>
            </a:r>
          </a:p>
        </p:txBody>
      </p:sp>
      <p:sp>
        <p:nvSpPr>
          <p:cNvPr id="36" name="Table or Image">
            <a:extLst>
              <a:ext uri="{FF2B5EF4-FFF2-40B4-BE49-F238E27FC236}">
                <a16:creationId xmlns:a16="http://schemas.microsoft.com/office/drawing/2014/main" id="{68532B39-F878-4F4A-8FB7-1E4ABE4E43AE}"/>
              </a:ext>
            </a:extLst>
          </p:cNvPr>
          <p:cNvSpPr>
            <a:spLocks noGrp="1"/>
          </p:cNvSpPr>
          <p:nvPr>
            <p:ph sz="quarter" idx="38" hasCustomPrompt="1"/>
          </p:nvPr>
        </p:nvSpPr>
        <p:spPr>
          <a:xfrm>
            <a:off x="2710216" y="1816172"/>
            <a:ext cx="1033031" cy="1051174"/>
          </a:xfrm>
          <a:prstGeom prst="rect">
            <a:avLst/>
          </a:prstGeom>
          <a:ln w="12700">
            <a:solidFill>
              <a:schemeClr val="bg2"/>
            </a:solidFill>
          </a:ln>
        </p:spPr>
        <p:txBody>
          <a:bodyPr/>
          <a:lstStyle>
            <a:lvl1pPr marL="0" indent="0">
              <a:buClr>
                <a:schemeClr val="tx2"/>
              </a:buClr>
              <a:buFont typeface="Wingdings" panose="05000000000000000000" pitchFamily="2" charset="2"/>
              <a:buNone/>
              <a:defRPr sz="12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text</a:t>
            </a:r>
          </a:p>
        </p:txBody>
      </p:sp>
      <p:sp>
        <p:nvSpPr>
          <p:cNvPr id="39" name="Table or Image">
            <a:extLst>
              <a:ext uri="{FF2B5EF4-FFF2-40B4-BE49-F238E27FC236}">
                <a16:creationId xmlns:a16="http://schemas.microsoft.com/office/drawing/2014/main" id="{5987319A-6708-164D-B069-C9A27D3CF99D}"/>
              </a:ext>
            </a:extLst>
          </p:cNvPr>
          <p:cNvSpPr>
            <a:spLocks noGrp="1"/>
          </p:cNvSpPr>
          <p:nvPr>
            <p:ph sz="quarter" idx="41" hasCustomPrompt="1"/>
          </p:nvPr>
        </p:nvSpPr>
        <p:spPr>
          <a:xfrm>
            <a:off x="3939395" y="3451332"/>
            <a:ext cx="1033031" cy="1051174"/>
          </a:xfrm>
          <a:prstGeom prst="rect">
            <a:avLst/>
          </a:prstGeom>
          <a:ln w="12700">
            <a:solidFill>
              <a:schemeClr val="bg2"/>
            </a:solidFill>
          </a:ln>
        </p:spPr>
        <p:txBody>
          <a:bodyPr/>
          <a:lstStyle>
            <a:lvl1pPr marL="0" indent="0">
              <a:buClr>
                <a:schemeClr val="tx2"/>
              </a:buClr>
              <a:buFont typeface="Wingdings" panose="05000000000000000000" pitchFamily="2" charset="2"/>
              <a:buNone/>
              <a:defRPr sz="12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text</a:t>
            </a:r>
          </a:p>
        </p:txBody>
      </p:sp>
      <p:sp>
        <p:nvSpPr>
          <p:cNvPr id="40" name="Table or Image">
            <a:extLst>
              <a:ext uri="{FF2B5EF4-FFF2-40B4-BE49-F238E27FC236}">
                <a16:creationId xmlns:a16="http://schemas.microsoft.com/office/drawing/2014/main" id="{03B445B3-CA64-E748-8A75-A4006779359D}"/>
              </a:ext>
            </a:extLst>
          </p:cNvPr>
          <p:cNvSpPr>
            <a:spLocks noGrp="1"/>
          </p:cNvSpPr>
          <p:nvPr>
            <p:ph sz="quarter" idx="42" hasCustomPrompt="1"/>
          </p:nvPr>
        </p:nvSpPr>
        <p:spPr>
          <a:xfrm>
            <a:off x="5168576" y="1816172"/>
            <a:ext cx="1033031" cy="1051174"/>
          </a:xfrm>
          <a:prstGeom prst="rect">
            <a:avLst/>
          </a:prstGeom>
          <a:ln w="12700">
            <a:solidFill>
              <a:schemeClr val="bg2"/>
            </a:solidFill>
          </a:ln>
        </p:spPr>
        <p:txBody>
          <a:bodyPr/>
          <a:lstStyle>
            <a:lvl1pPr marL="0" indent="0">
              <a:buClr>
                <a:schemeClr val="tx2"/>
              </a:buClr>
              <a:buFont typeface="Wingdings" panose="05000000000000000000" pitchFamily="2" charset="2"/>
              <a:buNone/>
              <a:defRPr sz="12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text</a:t>
            </a:r>
          </a:p>
        </p:txBody>
      </p:sp>
      <p:sp>
        <p:nvSpPr>
          <p:cNvPr id="43" name="Table or Image">
            <a:extLst>
              <a:ext uri="{FF2B5EF4-FFF2-40B4-BE49-F238E27FC236}">
                <a16:creationId xmlns:a16="http://schemas.microsoft.com/office/drawing/2014/main" id="{01884091-B2D7-4C45-86BC-7D4F74E79C27}"/>
              </a:ext>
            </a:extLst>
          </p:cNvPr>
          <p:cNvSpPr>
            <a:spLocks noGrp="1"/>
          </p:cNvSpPr>
          <p:nvPr>
            <p:ph sz="quarter" idx="45" hasCustomPrompt="1"/>
          </p:nvPr>
        </p:nvSpPr>
        <p:spPr>
          <a:xfrm>
            <a:off x="6397756" y="3451332"/>
            <a:ext cx="1033031" cy="1051174"/>
          </a:xfrm>
          <a:prstGeom prst="rect">
            <a:avLst/>
          </a:prstGeom>
          <a:ln w="12700">
            <a:solidFill>
              <a:schemeClr val="bg2"/>
            </a:solidFill>
          </a:ln>
        </p:spPr>
        <p:txBody>
          <a:bodyPr/>
          <a:lstStyle>
            <a:lvl1pPr marL="0" indent="0">
              <a:buClr>
                <a:schemeClr val="tx2"/>
              </a:buClr>
              <a:buFont typeface="Wingdings" panose="05000000000000000000" pitchFamily="2" charset="2"/>
              <a:buNone/>
              <a:defRPr sz="12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text</a:t>
            </a:r>
          </a:p>
        </p:txBody>
      </p:sp>
      <p:sp>
        <p:nvSpPr>
          <p:cNvPr id="44" name="Table or Image">
            <a:extLst>
              <a:ext uri="{FF2B5EF4-FFF2-40B4-BE49-F238E27FC236}">
                <a16:creationId xmlns:a16="http://schemas.microsoft.com/office/drawing/2014/main" id="{BCCA4455-3AE1-1943-AD67-2A4DFA99E393}"/>
              </a:ext>
            </a:extLst>
          </p:cNvPr>
          <p:cNvSpPr>
            <a:spLocks noGrp="1"/>
          </p:cNvSpPr>
          <p:nvPr>
            <p:ph sz="quarter" idx="46" hasCustomPrompt="1"/>
          </p:nvPr>
        </p:nvSpPr>
        <p:spPr>
          <a:xfrm>
            <a:off x="7585928" y="1816172"/>
            <a:ext cx="1033031" cy="1051174"/>
          </a:xfrm>
          <a:prstGeom prst="rect">
            <a:avLst/>
          </a:prstGeom>
          <a:ln w="12700">
            <a:solidFill>
              <a:schemeClr val="bg2"/>
            </a:solidFill>
          </a:ln>
        </p:spPr>
        <p:txBody>
          <a:bodyPr/>
          <a:lstStyle>
            <a:lvl1pPr marL="0" indent="0">
              <a:buClr>
                <a:schemeClr val="tx2"/>
              </a:buClr>
              <a:buFont typeface="Wingdings" panose="05000000000000000000" pitchFamily="2" charset="2"/>
              <a:buNone/>
              <a:defRPr sz="1200"/>
            </a:lvl1pPr>
            <a:lvl2pPr marL="568325" indent="-225425">
              <a:buClr>
                <a:schemeClr val="tx2"/>
              </a:buClr>
              <a:buFont typeface="Courier New" panose="02070309020205020404" pitchFamily="49" charset="0"/>
              <a:buChar char="o"/>
              <a:defRPr sz="1800"/>
            </a:lvl2pPr>
            <a:lvl3pPr marL="914400" indent="-228600">
              <a:buClr>
                <a:schemeClr val="tx2"/>
              </a:buClr>
              <a:buFont typeface="Arial" panose="020B0604020202020204" pitchFamily="34" charset="0"/>
              <a:buChar char="•"/>
              <a:defRPr sz="1800"/>
            </a:lvl3pPr>
            <a:lvl4pPr>
              <a:buNone/>
              <a:defRPr/>
            </a:lvl4pPr>
            <a:lvl5pPr>
              <a:buNone/>
              <a:defRPr/>
            </a:lvl5pPr>
          </a:lstStyle>
          <a:p>
            <a:pPr lvl="0"/>
            <a:r>
              <a:rPr lang="en-US" dirty="0"/>
              <a:t>Click to add text</a:t>
            </a:r>
          </a:p>
        </p:txBody>
      </p:sp>
      <p:sp>
        <p:nvSpPr>
          <p:cNvPr id="28" name="Citation">
            <a:extLst>
              <a:ext uri="{FF2B5EF4-FFF2-40B4-BE49-F238E27FC236}">
                <a16:creationId xmlns:a16="http://schemas.microsoft.com/office/drawing/2014/main" id="{DEE35AFB-A4A5-BF4E-9555-0CBD73E0D70C}"/>
              </a:ext>
            </a:extLst>
          </p:cNvPr>
          <p:cNvSpPr>
            <a:spLocks noGrp="1"/>
          </p:cNvSpPr>
          <p:nvPr>
            <p:ph type="body" sz="quarter" idx="33" hasCustomPrompt="1"/>
          </p:nvPr>
        </p:nvSpPr>
        <p:spPr>
          <a:xfrm>
            <a:off x="2116256" y="4581310"/>
            <a:ext cx="6744017" cy="200055"/>
          </a:xfrm>
          <a:prstGeom prst="rect">
            <a:avLst/>
          </a:prstGeom>
        </p:spPr>
        <p:txBody>
          <a:bodyPr anchor="ctr"/>
          <a:lstStyle>
            <a:lvl1pPr algn="r">
              <a:buNone/>
              <a:defRPr lang="en-US" sz="1050" b="0" i="0" u="none" strike="noStrike" smtClean="0">
                <a:effectLst/>
              </a:defRPr>
            </a:lvl1pPr>
            <a:lvl2pPr>
              <a:buNone/>
              <a:defRPr sz="700"/>
            </a:lvl2pPr>
            <a:lvl3pPr>
              <a:buNone/>
              <a:defRPr sz="700"/>
            </a:lvl3pPr>
            <a:lvl4pPr>
              <a:buNone/>
              <a:defRPr sz="700"/>
            </a:lvl4pPr>
            <a:lvl5pPr>
              <a:buNone/>
              <a:defRPr sz="700"/>
            </a:lvl5pPr>
          </a:lstStyle>
          <a:p>
            <a:pPr lvl="0"/>
            <a:r>
              <a:rPr lang="en-US" dirty="0"/>
              <a:t>Adapted/Reprinted from [APA reference].</a:t>
            </a:r>
          </a:p>
        </p:txBody>
      </p:sp>
      <p:pic>
        <p:nvPicPr>
          <p:cNvPr id="27" name="WSE logo">
            <a:extLst>
              <a:ext uri="{FF2B5EF4-FFF2-40B4-BE49-F238E27FC236}">
                <a16:creationId xmlns:a16="http://schemas.microsoft.com/office/drawing/2014/main" id="{978592AB-D8FE-E649-9B9F-6BB4F13FB04E}"/>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
        <p:nvSpPr>
          <p:cNvPr id="29" name="Page Number">
            <a:extLst>
              <a:ext uri="{FF2B5EF4-FFF2-40B4-BE49-F238E27FC236}">
                <a16:creationId xmlns:a16="http://schemas.microsoft.com/office/drawing/2014/main" id="{5B0C4C21-CAD5-874E-9CB4-3D5DA2A82B8E}"/>
              </a:ext>
            </a:extLst>
          </p:cNvPr>
          <p:cNvSpPr txBox="1"/>
          <p:nvPr userDrawn="1"/>
        </p:nvSpPr>
        <p:spPr>
          <a:xfrm>
            <a:off x="8133198"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spTree>
    <p:extLst>
      <p:ext uri="{BB962C8B-B14F-4D97-AF65-F5344CB8AC3E}">
        <p14:creationId xmlns:p14="http://schemas.microsoft.com/office/powerpoint/2010/main" val="408983187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eb Infographic">
    <p:spTree>
      <p:nvGrpSpPr>
        <p:cNvPr id="1" name=""/>
        <p:cNvGrpSpPr/>
        <p:nvPr/>
      </p:nvGrpSpPr>
      <p:grpSpPr>
        <a:xfrm>
          <a:off x="0" y="0"/>
          <a:ext cx="0" cy="0"/>
          <a:chOff x="0" y="0"/>
          <a:chExt cx="0" cy="0"/>
        </a:xfrm>
      </p:grpSpPr>
      <p:sp>
        <p:nvSpPr>
          <p:cNvPr id="27" name="Rectangle 26">
            <a:extLst>
              <a:ext uri="{FF2B5EF4-FFF2-40B4-BE49-F238E27FC236}">
                <a16:creationId xmlns:a16="http://schemas.microsoft.com/office/drawing/2014/main" id="{94E74D57-75EE-47EE-BA67-188DFE918587}"/>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9" name="Title">
            <a:extLst>
              <a:ext uri="{FF2B5EF4-FFF2-40B4-BE49-F238E27FC236}">
                <a16:creationId xmlns:a16="http://schemas.microsoft.com/office/drawing/2014/main" id="{8C10952F-BEB3-4B15-B210-69BD49BEFCA3}"/>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noProof="0"/>
              <a:t>Click to add title</a:t>
            </a:r>
          </a:p>
        </p:txBody>
      </p:sp>
      <p:cxnSp>
        <p:nvCxnSpPr>
          <p:cNvPr id="3" name="Straight Connector 2">
            <a:extLst>
              <a:ext uri="{FF2B5EF4-FFF2-40B4-BE49-F238E27FC236}">
                <a16:creationId xmlns:a16="http://schemas.microsoft.com/office/drawing/2014/main" id="{C8C2B6F8-5270-4AAC-84AB-07CDF49EF487}"/>
              </a:ext>
              <a:ext uri="{C183D7F6-B498-43B3-948B-1728B52AA6E4}">
                <adec:decorative xmlns:adec="http://schemas.microsoft.com/office/drawing/2017/decorative" val="1"/>
              </a:ext>
            </a:extLst>
          </p:cNvPr>
          <p:cNvCxnSpPr>
            <a:cxnSpLocks/>
          </p:cNvCxnSpPr>
          <p:nvPr userDrawn="1"/>
        </p:nvCxnSpPr>
        <p:spPr>
          <a:xfrm flipH="1" flipV="1">
            <a:off x="3265742" y="1730102"/>
            <a:ext cx="825191" cy="608883"/>
          </a:xfrm>
          <a:prstGeom prst="line">
            <a:avLst/>
          </a:prstGeom>
          <a:noFill/>
          <a:ln w="38100" cap="flat" cmpd="sng" algn="ctr">
            <a:solidFill>
              <a:schemeClr val="bg1">
                <a:lumMod val="75000"/>
              </a:schemeClr>
            </a:solidFill>
            <a:prstDash val="solid"/>
            <a:miter lim="800000"/>
          </a:ln>
          <a:effectLst/>
        </p:spPr>
      </p:cxnSp>
      <p:cxnSp>
        <p:nvCxnSpPr>
          <p:cNvPr id="4" name="Straight Connector 3">
            <a:extLst>
              <a:ext uri="{FF2B5EF4-FFF2-40B4-BE49-F238E27FC236}">
                <a16:creationId xmlns:a16="http://schemas.microsoft.com/office/drawing/2014/main" id="{99F6A1D8-A2CC-4923-A16C-DDC0AE2655EB}"/>
              </a:ext>
              <a:ext uri="{C183D7F6-B498-43B3-948B-1728B52AA6E4}">
                <adec:decorative xmlns:adec="http://schemas.microsoft.com/office/drawing/2017/decorative" val="1"/>
              </a:ext>
            </a:extLst>
          </p:cNvPr>
          <p:cNvCxnSpPr>
            <a:cxnSpLocks/>
            <a:endCxn id="22" idx="6"/>
          </p:cNvCxnSpPr>
          <p:nvPr userDrawn="1"/>
        </p:nvCxnSpPr>
        <p:spPr>
          <a:xfrm flipH="1" flipV="1">
            <a:off x="3066098" y="2826265"/>
            <a:ext cx="807608" cy="2579"/>
          </a:xfrm>
          <a:prstGeom prst="line">
            <a:avLst/>
          </a:prstGeom>
          <a:noFill/>
          <a:ln w="38100" cap="flat" cmpd="sng" algn="ctr">
            <a:solidFill>
              <a:schemeClr val="bg1">
                <a:lumMod val="75000"/>
              </a:schemeClr>
            </a:solidFill>
            <a:prstDash val="solid"/>
            <a:miter lim="800000"/>
          </a:ln>
          <a:effectLst/>
        </p:spPr>
      </p:cxnSp>
      <p:cxnSp>
        <p:nvCxnSpPr>
          <p:cNvPr id="5" name="Straight Connector 4">
            <a:extLst>
              <a:ext uri="{FF2B5EF4-FFF2-40B4-BE49-F238E27FC236}">
                <a16:creationId xmlns:a16="http://schemas.microsoft.com/office/drawing/2014/main" id="{93A94BF1-70EF-4657-9FD2-7268FCDD2A11}"/>
              </a:ext>
              <a:ext uri="{C183D7F6-B498-43B3-948B-1728B52AA6E4}">
                <adec:decorative xmlns:adec="http://schemas.microsoft.com/office/drawing/2017/decorative" val="1"/>
              </a:ext>
            </a:extLst>
          </p:cNvPr>
          <p:cNvCxnSpPr>
            <a:cxnSpLocks/>
          </p:cNvCxnSpPr>
          <p:nvPr userDrawn="1"/>
        </p:nvCxnSpPr>
        <p:spPr>
          <a:xfrm flipH="1">
            <a:off x="3263362" y="3318701"/>
            <a:ext cx="827570" cy="608883"/>
          </a:xfrm>
          <a:prstGeom prst="line">
            <a:avLst/>
          </a:prstGeom>
          <a:noFill/>
          <a:ln w="38100" cap="flat" cmpd="sng" algn="ctr">
            <a:solidFill>
              <a:schemeClr val="bg1">
                <a:lumMod val="75000"/>
              </a:schemeClr>
            </a:solidFill>
            <a:prstDash val="solid"/>
            <a:miter lim="800000"/>
          </a:ln>
          <a:effectLst/>
        </p:spPr>
      </p:cxnSp>
      <p:cxnSp>
        <p:nvCxnSpPr>
          <p:cNvPr id="6" name="Straight Connector 5">
            <a:extLst>
              <a:ext uri="{FF2B5EF4-FFF2-40B4-BE49-F238E27FC236}">
                <a16:creationId xmlns:a16="http://schemas.microsoft.com/office/drawing/2014/main" id="{9B6D69FB-8A1F-404E-954A-39D19CE8EE5E}"/>
              </a:ext>
              <a:ext uri="{C183D7F6-B498-43B3-948B-1728B52AA6E4}">
                <adec:decorative xmlns:adec="http://schemas.microsoft.com/office/drawing/2017/decorative" val="1"/>
              </a:ext>
            </a:extLst>
          </p:cNvPr>
          <p:cNvCxnSpPr>
            <a:cxnSpLocks/>
          </p:cNvCxnSpPr>
          <p:nvPr userDrawn="1"/>
        </p:nvCxnSpPr>
        <p:spPr>
          <a:xfrm>
            <a:off x="5070651" y="3318701"/>
            <a:ext cx="825191" cy="614040"/>
          </a:xfrm>
          <a:prstGeom prst="line">
            <a:avLst/>
          </a:prstGeom>
          <a:noFill/>
          <a:ln w="38100" cap="flat" cmpd="sng" algn="ctr">
            <a:solidFill>
              <a:schemeClr val="bg1">
                <a:lumMod val="75000"/>
              </a:schemeClr>
            </a:solidFill>
            <a:prstDash val="solid"/>
            <a:miter lim="800000"/>
          </a:ln>
          <a:effectLst/>
        </p:spPr>
      </p:cxnSp>
      <p:cxnSp>
        <p:nvCxnSpPr>
          <p:cNvPr id="7" name="Straight Connector 6">
            <a:extLst>
              <a:ext uri="{FF2B5EF4-FFF2-40B4-BE49-F238E27FC236}">
                <a16:creationId xmlns:a16="http://schemas.microsoft.com/office/drawing/2014/main" id="{9A3F1246-E233-4D62-8729-6E01225CEB5B}"/>
              </a:ext>
              <a:ext uri="{C183D7F6-B498-43B3-948B-1728B52AA6E4}">
                <adec:decorative xmlns:adec="http://schemas.microsoft.com/office/drawing/2017/decorative" val="1"/>
              </a:ext>
            </a:extLst>
          </p:cNvPr>
          <p:cNvCxnSpPr>
            <a:cxnSpLocks/>
            <a:endCxn id="21" idx="6"/>
          </p:cNvCxnSpPr>
          <p:nvPr userDrawn="1"/>
        </p:nvCxnSpPr>
        <p:spPr>
          <a:xfrm>
            <a:off x="5273557" y="2828843"/>
            <a:ext cx="807608" cy="2579"/>
          </a:xfrm>
          <a:prstGeom prst="line">
            <a:avLst/>
          </a:prstGeom>
          <a:noFill/>
          <a:ln w="38100" cap="flat" cmpd="sng" algn="ctr">
            <a:solidFill>
              <a:schemeClr val="bg1">
                <a:lumMod val="75000"/>
              </a:schemeClr>
            </a:solidFill>
            <a:prstDash val="solid"/>
            <a:miter lim="800000"/>
          </a:ln>
          <a:effectLst/>
        </p:spPr>
      </p:cxnSp>
      <p:cxnSp>
        <p:nvCxnSpPr>
          <p:cNvPr id="8" name="Straight Connector 7">
            <a:extLst>
              <a:ext uri="{FF2B5EF4-FFF2-40B4-BE49-F238E27FC236}">
                <a16:creationId xmlns:a16="http://schemas.microsoft.com/office/drawing/2014/main" id="{BD1E2D7D-D261-4A75-B9BC-0BBF0469A16C}"/>
              </a:ext>
              <a:ext uri="{C183D7F6-B498-43B3-948B-1728B52AA6E4}">
                <adec:decorative xmlns:adec="http://schemas.microsoft.com/office/drawing/2017/decorative" val="1"/>
              </a:ext>
            </a:extLst>
          </p:cNvPr>
          <p:cNvCxnSpPr>
            <a:cxnSpLocks/>
          </p:cNvCxnSpPr>
          <p:nvPr userDrawn="1"/>
        </p:nvCxnSpPr>
        <p:spPr>
          <a:xfrm flipV="1">
            <a:off x="5070651" y="1724945"/>
            <a:ext cx="825191" cy="614040"/>
          </a:xfrm>
          <a:prstGeom prst="line">
            <a:avLst/>
          </a:prstGeom>
          <a:noFill/>
          <a:ln w="38100" cap="flat" cmpd="sng" algn="ctr">
            <a:solidFill>
              <a:schemeClr val="bg1">
                <a:lumMod val="75000"/>
              </a:schemeClr>
            </a:solidFill>
            <a:prstDash val="solid"/>
            <a:miter lim="800000"/>
          </a:ln>
          <a:effectLst/>
        </p:spPr>
      </p:cxnSp>
      <p:sp>
        <p:nvSpPr>
          <p:cNvPr id="9" name="Овал 14">
            <a:extLst>
              <a:ext uri="{FF2B5EF4-FFF2-40B4-BE49-F238E27FC236}">
                <a16:creationId xmlns:a16="http://schemas.microsoft.com/office/drawing/2014/main" id="{4AA732B5-FC4B-4A01-AFB1-F5DEB4AE2B65}"/>
              </a:ext>
              <a:ext uri="{C183D7F6-B498-43B3-948B-1728B52AA6E4}">
                <adec:decorative xmlns:adec="http://schemas.microsoft.com/office/drawing/2017/decorative" val="1"/>
              </a:ext>
            </a:extLst>
          </p:cNvPr>
          <p:cNvSpPr/>
          <p:nvPr userDrawn="1"/>
        </p:nvSpPr>
        <p:spPr>
          <a:xfrm>
            <a:off x="3632721" y="1924589"/>
            <a:ext cx="1899731" cy="1899728"/>
          </a:xfrm>
          <a:prstGeom prst="ellipse">
            <a:avLst/>
          </a:prstGeom>
          <a:solidFill>
            <a:srgbClr val="092C74"/>
          </a:solidFill>
          <a:ln w="38100" cap="flat" cmpd="sng" algn="ctr">
            <a:no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19" name="Овал 14">
            <a:extLst>
              <a:ext uri="{FF2B5EF4-FFF2-40B4-BE49-F238E27FC236}">
                <a16:creationId xmlns:a16="http://schemas.microsoft.com/office/drawing/2014/main" id="{2AF27178-6C1A-4F27-A92C-C18958EBBC76}"/>
              </a:ext>
              <a:ext uri="{C183D7F6-B498-43B3-948B-1728B52AA6E4}">
                <adec:decorative xmlns:adec="http://schemas.microsoft.com/office/drawing/2017/decorative" val="1"/>
              </a:ext>
            </a:extLst>
          </p:cNvPr>
          <p:cNvSpPr/>
          <p:nvPr userDrawn="1"/>
        </p:nvSpPr>
        <p:spPr>
          <a:xfrm>
            <a:off x="3066098" y="1525301"/>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0" name="Овал 14">
            <a:extLst>
              <a:ext uri="{FF2B5EF4-FFF2-40B4-BE49-F238E27FC236}">
                <a16:creationId xmlns:a16="http://schemas.microsoft.com/office/drawing/2014/main" id="{BE0CD8D1-17DB-40F6-A65E-4DCA166738EF}"/>
              </a:ext>
              <a:ext uri="{C183D7F6-B498-43B3-948B-1728B52AA6E4}">
                <adec:decorative xmlns:adec="http://schemas.microsoft.com/office/drawing/2017/decorative" val="1"/>
              </a:ext>
            </a:extLst>
          </p:cNvPr>
          <p:cNvSpPr/>
          <p:nvPr userDrawn="1"/>
        </p:nvSpPr>
        <p:spPr>
          <a:xfrm flipH="1">
            <a:off x="5696197" y="153045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1" name="Овал 14">
            <a:extLst>
              <a:ext uri="{FF2B5EF4-FFF2-40B4-BE49-F238E27FC236}">
                <a16:creationId xmlns:a16="http://schemas.microsoft.com/office/drawing/2014/main" id="{DBF77BC9-726B-446A-B583-7B15877E09E6}"/>
              </a:ext>
              <a:ext uri="{C183D7F6-B498-43B3-948B-1728B52AA6E4}">
                <adec:decorative xmlns:adec="http://schemas.microsoft.com/office/drawing/2017/decorative" val="1"/>
              </a:ext>
            </a:extLst>
          </p:cNvPr>
          <p:cNvSpPr/>
          <p:nvPr userDrawn="1"/>
        </p:nvSpPr>
        <p:spPr>
          <a:xfrm flipH="1">
            <a:off x="6081165" y="2631778"/>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a:ln>
                <a:noFill/>
              </a:ln>
              <a:solidFill>
                <a:srgbClr val="F2F2F5"/>
              </a:solidFill>
              <a:effectLst/>
              <a:uLnTx/>
              <a:uFillTx/>
              <a:latin typeface="Roboto"/>
              <a:ea typeface="+mn-ea"/>
              <a:cs typeface="+mn-cs"/>
            </a:endParaRPr>
          </a:p>
        </p:txBody>
      </p:sp>
      <p:sp>
        <p:nvSpPr>
          <p:cNvPr id="22" name="Овал 14">
            <a:extLst>
              <a:ext uri="{FF2B5EF4-FFF2-40B4-BE49-F238E27FC236}">
                <a16:creationId xmlns:a16="http://schemas.microsoft.com/office/drawing/2014/main" id="{76B86DC7-34B6-4403-88DE-EA9DD47F2EDA}"/>
              </a:ext>
              <a:ext uri="{C183D7F6-B498-43B3-948B-1728B52AA6E4}">
                <adec:decorative xmlns:adec="http://schemas.microsoft.com/office/drawing/2017/decorative" val="1"/>
              </a:ext>
            </a:extLst>
          </p:cNvPr>
          <p:cNvSpPr/>
          <p:nvPr userDrawn="1"/>
        </p:nvSpPr>
        <p:spPr>
          <a:xfrm>
            <a:off x="2666809" y="262662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3" name="Овал 14">
            <a:extLst>
              <a:ext uri="{FF2B5EF4-FFF2-40B4-BE49-F238E27FC236}">
                <a16:creationId xmlns:a16="http://schemas.microsoft.com/office/drawing/2014/main" id="{F641A164-CB54-4FBB-8A1F-C73AFBF78790}"/>
              </a:ext>
              <a:ext uri="{C183D7F6-B498-43B3-948B-1728B52AA6E4}">
                <adec:decorative xmlns:adec="http://schemas.microsoft.com/office/drawing/2017/decorative" val="1"/>
              </a:ext>
            </a:extLst>
          </p:cNvPr>
          <p:cNvSpPr/>
          <p:nvPr userDrawn="1"/>
        </p:nvSpPr>
        <p:spPr>
          <a:xfrm>
            <a:off x="3066098" y="3727940"/>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24" name="Овал 14">
            <a:extLst>
              <a:ext uri="{FF2B5EF4-FFF2-40B4-BE49-F238E27FC236}">
                <a16:creationId xmlns:a16="http://schemas.microsoft.com/office/drawing/2014/main" id="{499DA529-A0FF-4067-8AEF-3FDE2C3A8054}"/>
              </a:ext>
              <a:ext uri="{C183D7F6-B498-43B3-948B-1728B52AA6E4}">
                <adec:decorative xmlns:adec="http://schemas.microsoft.com/office/drawing/2017/decorative" val="1"/>
              </a:ext>
            </a:extLst>
          </p:cNvPr>
          <p:cNvSpPr/>
          <p:nvPr userDrawn="1"/>
        </p:nvSpPr>
        <p:spPr>
          <a:xfrm flipH="1">
            <a:off x="5696197" y="3733097"/>
            <a:ext cx="399289" cy="399289"/>
          </a:xfrm>
          <a:prstGeom prst="ellipse">
            <a:avLst/>
          </a:prstGeom>
          <a:solidFill>
            <a:schemeClr val="bg1"/>
          </a:solidFill>
          <a:ln w="38100" cap="flat" cmpd="sng" algn="ctr">
            <a:solidFill>
              <a:schemeClr val="bg1">
                <a:lumMod val="75000"/>
              </a:schemeClr>
            </a:solidFill>
            <a:prstDash val="solid"/>
            <a:miter lim="800000"/>
          </a:ln>
          <a:effectLst/>
        </p:spPr>
        <p:txBody>
          <a:bodyPr rtlCol="0" anchor="ct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ru-RU" sz="506" b="0" i="0" u="none" strike="noStrike" kern="0" cap="none" spc="0" normalizeH="0" baseline="0" noProof="0" dirty="0">
              <a:ln>
                <a:noFill/>
              </a:ln>
              <a:solidFill>
                <a:srgbClr val="F2F2F5"/>
              </a:solidFill>
              <a:effectLst/>
              <a:uLnTx/>
              <a:uFillTx/>
              <a:latin typeface="Roboto"/>
              <a:ea typeface="+mn-ea"/>
              <a:cs typeface="+mn-cs"/>
            </a:endParaRPr>
          </a:p>
        </p:txBody>
      </p:sp>
      <p:sp>
        <p:nvSpPr>
          <p:cNvPr id="33" name="Chart Title">
            <a:extLst>
              <a:ext uri="{FF2B5EF4-FFF2-40B4-BE49-F238E27FC236}">
                <a16:creationId xmlns:a16="http://schemas.microsoft.com/office/drawing/2014/main" id="{7ED65BE2-48E9-41D2-AD5F-16BB3D727813}"/>
              </a:ext>
            </a:extLst>
          </p:cNvPr>
          <p:cNvSpPr>
            <a:spLocks noGrp="1"/>
          </p:cNvSpPr>
          <p:nvPr>
            <p:ph type="body" sz="quarter" idx="27" hasCustomPrompt="1"/>
          </p:nvPr>
        </p:nvSpPr>
        <p:spPr>
          <a:xfrm>
            <a:off x="3628821" y="2513840"/>
            <a:ext cx="1886358" cy="614758"/>
          </a:xfrm>
          <a:prstGeom prst="rect">
            <a:avLst/>
          </a:prstGeom>
        </p:spPr>
        <p:txBody>
          <a:bodyPr anchor="ctr">
            <a:noAutofit/>
          </a:bodyPr>
          <a:lstStyle>
            <a:lvl1pPr marL="0" indent="0" algn="ctr">
              <a:buNone/>
              <a:defRPr sz="1600" b="1">
                <a:solidFill>
                  <a:schemeClr val="bg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Add Title</a:t>
            </a:r>
          </a:p>
        </p:txBody>
      </p:sp>
      <p:sp>
        <p:nvSpPr>
          <p:cNvPr id="37" name="Item 1 Text">
            <a:extLst>
              <a:ext uri="{FF2B5EF4-FFF2-40B4-BE49-F238E27FC236}">
                <a16:creationId xmlns:a16="http://schemas.microsoft.com/office/drawing/2014/main" id="{FED8E20B-6C3E-473E-BA6C-6A8BF54389CA}"/>
              </a:ext>
            </a:extLst>
          </p:cNvPr>
          <p:cNvSpPr>
            <a:spLocks noGrp="1"/>
          </p:cNvSpPr>
          <p:nvPr>
            <p:ph type="body" sz="quarter" idx="30" hasCustomPrompt="1"/>
          </p:nvPr>
        </p:nvSpPr>
        <p:spPr>
          <a:xfrm>
            <a:off x="533919" y="1525970"/>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8" name="Item 2 Text">
            <a:extLst>
              <a:ext uri="{FF2B5EF4-FFF2-40B4-BE49-F238E27FC236}">
                <a16:creationId xmlns:a16="http://schemas.microsoft.com/office/drawing/2014/main" id="{2A5E3286-0F43-4B4B-83AD-89ECE01046B5}"/>
              </a:ext>
            </a:extLst>
          </p:cNvPr>
          <p:cNvSpPr>
            <a:spLocks noGrp="1"/>
          </p:cNvSpPr>
          <p:nvPr>
            <p:ph type="body" sz="quarter" idx="31" hasCustomPrompt="1"/>
          </p:nvPr>
        </p:nvSpPr>
        <p:spPr>
          <a:xfrm>
            <a:off x="570342" y="2617088"/>
            <a:ext cx="1998760"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9" name="Item 3 Text">
            <a:extLst>
              <a:ext uri="{FF2B5EF4-FFF2-40B4-BE49-F238E27FC236}">
                <a16:creationId xmlns:a16="http://schemas.microsoft.com/office/drawing/2014/main" id="{6C886B0A-F7FB-443C-8E9D-431704D36174}"/>
              </a:ext>
            </a:extLst>
          </p:cNvPr>
          <p:cNvSpPr>
            <a:spLocks noGrp="1"/>
          </p:cNvSpPr>
          <p:nvPr>
            <p:ph type="body" sz="quarter" idx="32" hasCustomPrompt="1"/>
          </p:nvPr>
        </p:nvSpPr>
        <p:spPr>
          <a:xfrm>
            <a:off x="533918" y="3718966"/>
            <a:ext cx="2401467" cy="408263"/>
          </a:xfrm>
          <a:prstGeom prst="rect">
            <a:avLst/>
          </a:prstGeom>
        </p:spPr>
        <p:txBody>
          <a:bodyPr>
            <a:noAutofit/>
          </a:bodyPr>
          <a:lstStyle>
            <a:lvl1pPr marL="0" indent="0" algn="r">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4" name="Item 4 Text">
            <a:extLst>
              <a:ext uri="{FF2B5EF4-FFF2-40B4-BE49-F238E27FC236}">
                <a16:creationId xmlns:a16="http://schemas.microsoft.com/office/drawing/2014/main" id="{1200382F-6E85-4643-BB97-D08B303CAF60}"/>
              </a:ext>
            </a:extLst>
          </p:cNvPr>
          <p:cNvSpPr>
            <a:spLocks noGrp="1"/>
          </p:cNvSpPr>
          <p:nvPr>
            <p:ph type="body" sz="quarter" idx="25" hasCustomPrompt="1"/>
          </p:nvPr>
        </p:nvSpPr>
        <p:spPr>
          <a:xfrm>
            <a:off x="6208613" y="1521484"/>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5" name="Item 5 Text">
            <a:extLst>
              <a:ext uri="{FF2B5EF4-FFF2-40B4-BE49-F238E27FC236}">
                <a16:creationId xmlns:a16="http://schemas.microsoft.com/office/drawing/2014/main" id="{A7860D47-F00A-4556-8C9B-6F0BF7E0FEDA}"/>
              </a:ext>
            </a:extLst>
          </p:cNvPr>
          <p:cNvSpPr>
            <a:spLocks noGrp="1"/>
          </p:cNvSpPr>
          <p:nvPr>
            <p:ph type="body" sz="quarter" idx="28" hasCustomPrompt="1"/>
          </p:nvPr>
        </p:nvSpPr>
        <p:spPr>
          <a:xfrm>
            <a:off x="6578161" y="2619200"/>
            <a:ext cx="200286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36" name="Item 6 Text">
            <a:extLst>
              <a:ext uri="{FF2B5EF4-FFF2-40B4-BE49-F238E27FC236}">
                <a16:creationId xmlns:a16="http://schemas.microsoft.com/office/drawing/2014/main" id="{84A6D190-21EB-4D6C-B656-9DBD1F0A6023}"/>
              </a:ext>
            </a:extLst>
          </p:cNvPr>
          <p:cNvSpPr>
            <a:spLocks noGrp="1"/>
          </p:cNvSpPr>
          <p:nvPr>
            <p:ph type="body" sz="quarter" idx="29" hasCustomPrompt="1"/>
          </p:nvPr>
        </p:nvSpPr>
        <p:spPr>
          <a:xfrm>
            <a:off x="6208613" y="3723452"/>
            <a:ext cx="2410722" cy="408263"/>
          </a:xfrm>
          <a:prstGeom prst="rect">
            <a:avLst/>
          </a:prstGeom>
        </p:spPr>
        <p:txBody>
          <a:bodyPr>
            <a:noAutofit/>
          </a:bodyPr>
          <a:lstStyle>
            <a:lvl1pPr marL="0" indent="0" algn="l">
              <a:buNone/>
              <a:defRPr sz="12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Click to add text</a:t>
            </a:r>
          </a:p>
        </p:txBody>
      </p:sp>
      <p:sp>
        <p:nvSpPr>
          <p:cNvPr id="26" name="Page Number">
            <a:extLst>
              <a:ext uri="{FF2B5EF4-FFF2-40B4-BE49-F238E27FC236}">
                <a16:creationId xmlns:a16="http://schemas.microsoft.com/office/drawing/2014/main" id="{04C681CD-365D-47CC-8E66-4F0907AE9E9A}"/>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28" name="WSE logo">
            <a:extLst>
              <a:ext uri="{FF2B5EF4-FFF2-40B4-BE49-F238E27FC236}">
                <a16:creationId xmlns:a16="http://schemas.microsoft.com/office/drawing/2014/main" id="{0CEDB7AD-CD61-4E2F-A8BB-6836F873B53C}"/>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57185227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lider Infographic">
    <p:spTree>
      <p:nvGrpSpPr>
        <p:cNvPr id="1" name=""/>
        <p:cNvGrpSpPr/>
        <p:nvPr/>
      </p:nvGrpSpPr>
      <p:grpSpPr>
        <a:xfrm>
          <a:off x="0" y="0"/>
          <a:ext cx="0" cy="0"/>
          <a:chOff x="0" y="0"/>
          <a:chExt cx="0" cy="0"/>
        </a:xfrm>
      </p:grpSpPr>
      <p:sp>
        <p:nvSpPr>
          <p:cNvPr id="22" name="Title">
            <a:extLst>
              <a:ext uri="{FF2B5EF4-FFF2-40B4-BE49-F238E27FC236}">
                <a16:creationId xmlns:a16="http://schemas.microsoft.com/office/drawing/2014/main" id="{2688A55F-975D-4F71-93A6-A10CD71A82AC}"/>
              </a:ext>
            </a:extLst>
          </p:cNvPr>
          <p:cNvSpPr>
            <a:spLocks noGrp="1"/>
          </p:cNvSpPr>
          <p:nvPr>
            <p:ph type="title" hasCustomPrompt="1"/>
          </p:nvPr>
        </p:nvSpPr>
        <p:spPr>
          <a:xfrm>
            <a:off x="533919" y="123189"/>
            <a:ext cx="8085415" cy="841471"/>
          </a:xfrm>
          <a:prstGeom prst="rect">
            <a:avLst/>
          </a:prstGeom>
        </p:spPr>
        <p:txBody>
          <a:bodyPr anchor="b"/>
          <a:lstStyle>
            <a:lvl1pPr>
              <a:defRPr sz="3000" b="1">
                <a:solidFill>
                  <a:schemeClr val="tx2"/>
                </a:solidFill>
              </a:defRPr>
            </a:lvl1pPr>
          </a:lstStyle>
          <a:p>
            <a:r>
              <a:rPr lang="en-US" noProof="0"/>
              <a:t>Click to add title</a:t>
            </a:r>
          </a:p>
        </p:txBody>
      </p:sp>
      <p:sp>
        <p:nvSpPr>
          <p:cNvPr id="44" name="Statistic 1 Title">
            <a:extLst>
              <a:ext uri="{FF2B5EF4-FFF2-40B4-BE49-F238E27FC236}">
                <a16:creationId xmlns:a16="http://schemas.microsoft.com/office/drawing/2014/main" id="{A2828BA5-8825-421A-93CA-412CC2166D1E}"/>
              </a:ext>
            </a:extLst>
          </p:cNvPr>
          <p:cNvSpPr>
            <a:spLocks noGrp="1"/>
          </p:cNvSpPr>
          <p:nvPr>
            <p:ph type="body" sz="quarter" idx="21"/>
          </p:nvPr>
        </p:nvSpPr>
        <p:spPr>
          <a:xfrm>
            <a:off x="1192777" y="1351987"/>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45" name="Statistic 1 Text">
            <a:extLst>
              <a:ext uri="{FF2B5EF4-FFF2-40B4-BE49-F238E27FC236}">
                <a16:creationId xmlns:a16="http://schemas.microsoft.com/office/drawing/2014/main" id="{9AACFF7D-2C0A-4B7F-AF8F-7484D3D4FD4D}"/>
              </a:ext>
            </a:extLst>
          </p:cNvPr>
          <p:cNvSpPr>
            <a:spLocks noGrp="1"/>
          </p:cNvSpPr>
          <p:nvPr>
            <p:ph type="body" sz="quarter" idx="25"/>
          </p:nvPr>
        </p:nvSpPr>
        <p:spPr>
          <a:xfrm>
            <a:off x="1192777" y="1629279"/>
            <a:ext cx="1894469" cy="38732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10" name="Bar 1">
            <a:extLst>
              <a:ext uri="{FF2B5EF4-FFF2-40B4-BE49-F238E27FC236}">
                <a16:creationId xmlns:a16="http://schemas.microsoft.com/office/drawing/2014/main" id="{93D57781-D93A-442A-96CE-A747726F174D}"/>
              </a:ext>
            </a:extLst>
          </p:cNvPr>
          <p:cNvSpPr/>
          <p:nvPr userDrawn="1"/>
        </p:nvSpPr>
        <p:spPr>
          <a:xfrm>
            <a:off x="3479956" y="1410845"/>
            <a:ext cx="3684449"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1" name="Statistic 1">
            <a:extLst>
              <a:ext uri="{FF2B5EF4-FFF2-40B4-BE49-F238E27FC236}">
                <a16:creationId xmlns:a16="http://schemas.microsoft.com/office/drawing/2014/main" id="{D6B9C495-8208-4219-982B-220ABA0EEF2B}"/>
              </a:ext>
            </a:extLst>
          </p:cNvPr>
          <p:cNvSpPr>
            <a:spLocks noGrp="1"/>
          </p:cNvSpPr>
          <p:nvPr>
            <p:ph type="body" sz="quarter" idx="15" hasCustomPrompt="1"/>
          </p:nvPr>
        </p:nvSpPr>
        <p:spPr>
          <a:xfrm>
            <a:off x="7551317" y="1466497"/>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46" name="Statistic 2 Title">
            <a:extLst>
              <a:ext uri="{FF2B5EF4-FFF2-40B4-BE49-F238E27FC236}">
                <a16:creationId xmlns:a16="http://schemas.microsoft.com/office/drawing/2014/main" id="{D3EBB2D5-A2D5-4365-859D-51DA028D3DCD}"/>
              </a:ext>
            </a:extLst>
          </p:cNvPr>
          <p:cNvSpPr>
            <a:spLocks noGrp="1"/>
          </p:cNvSpPr>
          <p:nvPr>
            <p:ph type="body" sz="quarter" idx="26"/>
          </p:nvPr>
        </p:nvSpPr>
        <p:spPr>
          <a:xfrm>
            <a:off x="1192777" y="2435733"/>
            <a:ext cx="1894469" cy="269978"/>
          </a:xfrm>
          <a:prstGeom prst="rect">
            <a:avLst/>
          </a:prstGeom>
        </p:spPr>
        <p:txBody>
          <a:bodyPr>
            <a:noAutofit/>
          </a:bodyPr>
          <a:lstStyle>
            <a:lvl1pPr marL="0" indent="0" algn="l">
              <a:buNone/>
              <a:defRPr sz="1600" b="1">
                <a:solidFill>
                  <a:srgbClr val="0072CE"/>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47" name="Statistic 2 Text">
            <a:extLst>
              <a:ext uri="{FF2B5EF4-FFF2-40B4-BE49-F238E27FC236}">
                <a16:creationId xmlns:a16="http://schemas.microsoft.com/office/drawing/2014/main" id="{7BC65CCB-9363-4D63-A4D4-DD49F03D14CB}"/>
              </a:ext>
            </a:extLst>
          </p:cNvPr>
          <p:cNvSpPr>
            <a:spLocks noGrp="1"/>
          </p:cNvSpPr>
          <p:nvPr>
            <p:ph type="body" sz="quarter" idx="27"/>
          </p:nvPr>
        </p:nvSpPr>
        <p:spPr>
          <a:xfrm>
            <a:off x="1192777" y="2713026"/>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20" name="Bar 2">
            <a:extLst>
              <a:ext uri="{FF2B5EF4-FFF2-40B4-BE49-F238E27FC236}">
                <a16:creationId xmlns:a16="http://schemas.microsoft.com/office/drawing/2014/main" id="{3F19ABFC-9EDB-4279-9B2E-370828358ADD}"/>
              </a:ext>
            </a:extLst>
          </p:cNvPr>
          <p:cNvSpPr/>
          <p:nvPr userDrawn="1"/>
        </p:nvSpPr>
        <p:spPr>
          <a:xfrm>
            <a:off x="3471258" y="2466942"/>
            <a:ext cx="3696046"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2" name="Statistic 2">
            <a:extLst>
              <a:ext uri="{FF2B5EF4-FFF2-40B4-BE49-F238E27FC236}">
                <a16:creationId xmlns:a16="http://schemas.microsoft.com/office/drawing/2014/main" id="{D690B0D4-8B26-487C-8441-16F00BBA051B}"/>
              </a:ext>
            </a:extLst>
          </p:cNvPr>
          <p:cNvSpPr>
            <a:spLocks noGrp="1"/>
          </p:cNvSpPr>
          <p:nvPr>
            <p:ph type="body" sz="quarter" idx="16" hasCustomPrompt="1"/>
          </p:nvPr>
        </p:nvSpPr>
        <p:spPr>
          <a:xfrm>
            <a:off x="7551317" y="2517102"/>
            <a:ext cx="1015866" cy="380864"/>
          </a:xfrm>
          <a:prstGeom prst="rect">
            <a:avLst/>
          </a:prstGeom>
        </p:spPr>
        <p:txBody>
          <a:bodyPr>
            <a:noAutofit/>
          </a:bodyPr>
          <a:lstStyle>
            <a:lvl1pPr marL="0" indent="0" algn="ctr">
              <a:buNone/>
              <a:defRPr sz="2400" b="1">
                <a:solidFill>
                  <a:srgbClr val="0072CE"/>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48" name="Statistic 3 Title">
            <a:extLst>
              <a:ext uri="{FF2B5EF4-FFF2-40B4-BE49-F238E27FC236}">
                <a16:creationId xmlns:a16="http://schemas.microsoft.com/office/drawing/2014/main" id="{63C7A322-1A38-4A5A-B964-E5BE146FBDB7}"/>
              </a:ext>
            </a:extLst>
          </p:cNvPr>
          <p:cNvSpPr>
            <a:spLocks noGrp="1"/>
          </p:cNvSpPr>
          <p:nvPr>
            <p:ph type="body" sz="quarter" idx="28"/>
          </p:nvPr>
        </p:nvSpPr>
        <p:spPr>
          <a:xfrm>
            <a:off x="1192777" y="3521301"/>
            <a:ext cx="1894469" cy="269978"/>
          </a:xfrm>
          <a:prstGeom prst="rect">
            <a:avLst/>
          </a:prstGeom>
        </p:spPr>
        <p:txBody>
          <a:bodyPr>
            <a:noAutofit/>
          </a:bodyPr>
          <a:lstStyle>
            <a:lvl1pPr marL="0" indent="0" algn="l">
              <a:buNone/>
              <a:defRPr sz="1600" b="1">
                <a:solidFill>
                  <a:srgbClr val="092C74"/>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49" name="Statistic 3 Text">
            <a:extLst>
              <a:ext uri="{FF2B5EF4-FFF2-40B4-BE49-F238E27FC236}">
                <a16:creationId xmlns:a16="http://schemas.microsoft.com/office/drawing/2014/main" id="{4F0EDD56-AE2E-40F4-940B-756962CEFEE5}"/>
              </a:ext>
            </a:extLst>
          </p:cNvPr>
          <p:cNvSpPr>
            <a:spLocks noGrp="1"/>
          </p:cNvSpPr>
          <p:nvPr>
            <p:ph type="body" sz="quarter" idx="29"/>
          </p:nvPr>
        </p:nvSpPr>
        <p:spPr>
          <a:xfrm>
            <a:off x="1192777" y="3805908"/>
            <a:ext cx="1894469" cy="384048"/>
          </a:xfrm>
          <a:prstGeom prst="rect">
            <a:avLst/>
          </a:prstGeom>
        </p:spPr>
        <p:txBody>
          <a:bodyPr>
            <a:normAutofit/>
          </a:bodyPr>
          <a:lstStyle>
            <a:lvl1pPr marL="0" indent="0" algn="l">
              <a:buNone/>
              <a:defRPr sz="1000" b="0">
                <a:solidFill>
                  <a:schemeClr val="tx1"/>
                </a:solidFill>
                <a:latin typeface="Tahoma" panose="020B0604030504040204" pitchFamily="34" charset="0"/>
                <a:ea typeface="Tahoma" panose="020B0604030504040204" pitchFamily="34" charset="0"/>
                <a:cs typeface="Tahoma" panose="020B0604030504040204" pitchFamily="34" charset="0"/>
              </a:defRPr>
            </a:lvl1pPr>
          </a:lstStyle>
          <a:p>
            <a:pPr lvl="0"/>
            <a:r>
              <a:rPr lang="en-US" noProof="0"/>
              <a:t>Click to edit</a:t>
            </a:r>
          </a:p>
        </p:txBody>
      </p:sp>
      <p:sp>
        <p:nvSpPr>
          <p:cNvPr id="30" name="Bar 3">
            <a:extLst>
              <a:ext uri="{FF2B5EF4-FFF2-40B4-BE49-F238E27FC236}">
                <a16:creationId xmlns:a16="http://schemas.microsoft.com/office/drawing/2014/main" id="{7528A176-E210-49E6-95A5-644F8EDF274A}"/>
              </a:ext>
            </a:extLst>
          </p:cNvPr>
          <p:cNvSpPr/>
          <p:nvPr userDrawn="1"/>
        </p:nvSpPr>
        <p:spPr>
          <a:xfrm>
            <a:off x="3474157" y="3578339"/>
            <a:ext cx="3690248" cy="492167"/>
          </a:xfrm>
          <a:prstGeom prst="roundRect">
            <a:avLst>
              <a:gd name="adj" fmla="val 50000"/>
            </a:avLst>
          </a:prstGeom>
          <a:solidFill>
            <a:srgbClr val="C0C0C8">
              <a:lumMod val="40000"/>
              <a:lumOff val="60000"/>
            </a:srgbClr>
          </a:solidFill>
          <a:ln w="38100" cap="flat" cmpd="sng" algn="ctr">
            <a:noFill/>
            <a:prstDash val="solid"/>
            <a:miter lim="800000"/>
          </a:ln>
          <a:effectLst/>
        </p:spPr>
        <p:txBody>
          <a:bodyPr rot="0" spcFirstLastPara="0" vertOverflow="overflow" horzOverflow="overflow" vert="horz" wrap="square" lIns="34290" tIns="17145" rIns="34290" bIns="17145" numCol="1" spcCol="0" rtlCol="0" fromWordArt="0" anchor="ctr" anchorCtr="0" forceAA="0" compatLnSpc="1">
            <a:prstTxWarp prst="textNoShape">
              <a:avLst/>
            </a:prstTxWarp>
            <a:noAutofit/>
          </a:bodyPr>
          <a:lstStyle/>
          <a:p>
            <a:pPr marL="0" marR="0" lvl="0" indent="0" algn="ctr" defTabSz="514350" eaLnBrk="1" fontAlgn="auto" latinLnBrk="0" hangingPunct="1">
              <a:lnSpc>
                <a:spcPct val="100000"/>
              </a:lnSpc>
              <a:spcBef>
                <a:spcPts val="0"/>
              </a:spcBef>
              <a:spcAft>
                <a:spcPts val="0"/>
              </a:spcAft>
              <a:buClrTx/>
              <a:buSzTx/>
              <a:buFontTx/>
              <a:buNone/>
              <a:tabLst/>
              <a:defRPr/>
            </a:pPr>
            <a:endParaRPr kumimoji="0" lang="uk-UA" sz="1350" b="1" i="0" u="none" strike="noStrike" kern="0" cap="none" spc="0" normalizeH="0" baseline="0" noProof="0">
              <a:ln>
                <a:noFill/>
              </a:ln>
              <a:solidFill>
                <a:srgbClr val="F2F2F5"/>
              </a:solidFill>
              <a:effectLst/>
              <a:uLnTx/>
              <a:uFillTx/>
              <a:latin typeface="Roboto"/>
              <a:ea typeface="+mn-ea"/>
              <a:cs typeface="+mn-cs"/>
            </a:endParaRPr>
          </a:p>
        </p:txBody>
      </p:sp>
      <p:sp>
        <p:nvSpPr>
          <p:cNvPr id="43" name="Statistic 3">
            <a:extLst>
              <a:ext uri="{FF2B5EF4-FFF2-40B4-BE49-F238E27FC236}">
                <a16:creationId xmlns:a16="http://schemas.microsoft.com/office/drawing/2014/main" id="{FE09346B-1C78-4805-9F48-8CD3F17FAEB2}"/>
              </a:ext>
            </a:extLst>
          </p:cNvPr>
          <p:cNvSpPr>
            <a:spLocks noGrp="1"/>
          </p:cNvSpPr>
          <p:nvPr>
            <p:ph type="body" sz="quarter" idx="17" hasCustomPrompt="1"/>
          </p:nvPr>
        </p:nvSpPr>
        <p:spPr>
          <a:xfrm>
            <a:off x="7551317" y="3635812"/>
            <a:ext cx="1015866" cy="380864"/>
          </a:xfrm>
          <a:prstGeom prst="rect">
            <a:avLst/>
          </a:prstGeom>
        </p:spPr>
        <p:txBody>
          <a:bodyPr>
            <a:noAutofit/>
          </a:bodyPr>
          <a:lstStyle>
            <a:lvl1pPr marL="0" indent="0" algn="ctr">
              <a:buNone/>
              <a:defRPr sz="2400" b="1">
                <a:solidFill>
                  <a:srgbClr val="092C74"/>
                </a:solidFill>
                <a:latin typeface="Tahoma" panose="020B0604030504040204" pitchFamily="34" charset="0"/>
                <a:ea typeface="Tahoma" panose="020B0604030504040204" pitchFamily="34" charset="0"/>
                <a:cs typeface="Tahoma" panose="020B0604030504040204" pitchFamily="34" charset="0"/>
              </a:defRPr>
            </a:lvl1pPr>
            <a:lvl2pPr marL="342900" indent="0">
              <a:buNone/>
              <a:defRPr/>
            </a:lvl2pPr>
          </a:lstStyle>
          <a:p>
            <a:pPr lvl="0"/>
            <a:r>
              <a:rPr lang="en-US" noProof="0"/>
              <a:t>00%</a:t>
            </a:r>
          </a:p>
        </p:txBody>
      </p:sp>
      <p:sp>
        <p:nvSpPr>
          <p:cNvPr id="19" name="Rectangle 18">
            <a:extLst>
              <a:ext uri="{FF2B5EF4-FFF2-40B4-BE49-F238E27FC236}">
                <a16:creationId xmlns:a16="http://schemas.microsoft.com/office/drawing/2014/main" id="{0DE0E137-7C7D-4AE8-9803-F4EF3CB1DBE8}"/>
              </a:ext>
              <a:ext uri="{C183D7F6-B498-43B3-948B-1728B52AA6E4}">
                <adec:decorative xmlns:adec="http://schemas.microsoft.com/office/drawing/2017/decorative" val="1"/>
              </a:ext>
            </a:extLst>
          </p:cNvPr>
          <p:cNvSpPr/>
          <p:nvPr userDrawn="1"/>
        </p:nvSpPr>
        <p:spPr>
          <a:xfrm>
            <a:off x="640080" y="966682"/>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8" name="Page Number">
            <a:extLst>
              <a:ext uri="{FF2B5EF4-FFF2-40B4-BE49-F238E27FC236}">
                <a16:creationId xmlns:a16="http://schemas.microsoft.com/office/drawing/2014/main" id="{58463118-2D51-43BB-B06A-C167F59A370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21" name="WSE logo">
            <a:extLst>
              <a:ext uri="{FF2B5EF4-FFF2-40B4-BE49-F238E27FC236}">
                <a16:creationId xmlns:a16="http://schemas.microsoft.com/office/drawing/2014/main" id="{D2618F72-DEAB-49F5-8AE3-9710A790BBE1}"/>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4802789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Bullets and Image - Simple Small">
    <p:spTree>
      <p:nvGrpSpPr>
        <p:cNvPr id="1" name=""/>
        <p:cNvGrpSpPr/>
        <p:nvPr/>
      </p:nvGrpSpPr>
      <p:grpSpPr>
        <a:xfrm>
          <a:off x="0" y="0"/>
          <a:ext cx="0" cy="0"/>
          <a:chOff x="0" y="0"/>
          <a:chExt cx="0" cy="0"/>
        </a:xfrm>
      </p:grpSpPr>
      <p:sp>
        <p:nvSpPr>
          <p:cNvPr id="11" name="Title">
            <a:extLst>
              <a:ext uri="{FF2B5EF4-FFF2-40B4-BE49-F238E27FC236}">
                <a16:creationId xmlns:a16="http://schemas.microsoft.com/office/drawing/2014/main" id="{CB799A64-7BA6-4F73-8C2E-53459D5C88A8}"/>
              </a:ext>
            </a:extLst>
          </p:cNvPr>
          <p:cNvSpPr>
            <a:spLocks noGrp="1"/>
          </p:cNvSpPr>
          <p:nvPr>
            <p:ph type="title" hasCustomPrompt="1"/>
          </p:nvPr>
        </p:nvSpPr>
        <p:spPr>
          <a:xfrm>
            <a:off x="533920" y="107119"/>
            <a:ext cx="8152880" cy="857542"/>
          </a:xfrm>
          <a:prstGeom prst="rect">
            <a:avLst/>
          </a:prstGeom>
        </p:spPr>
        <p:txBody>
          <a:bodyPr anchor="b"/>
          <a:lstStyle>
            <a:lvl1pPr>
              <a:defRPr sz="3000" b="1" i="0">
                <a:solidFill>
                  <a:schemeClr val="tx2"/>
                </a:solidFill>
              </a:defRPr>
            </a:lvl1pPr>
          </a:lstStyle>
          <a:p>
            <a:r>
              <a:rPr lang="en-US" dirty="0"/>
              <a:t>Click to add title</a:t>
            </a: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Picture">
            <a:extLst>
              <a:ext uri="{FF2B5EF4-FFF2-40B4-BE49-F238E27FC236}">
                <a16:creationId xmlns:a16="http://schemas.microsoft.com/office/drawing/2014/main" id="{4884B21B-478C-4C01-9996-0F72AC036144}"/>
              </a:ext>
            </a:extLst>
          </p:cNvPr>
          <p:cNvSpPr>
            <a:spLocks noGrp="1"/>
          </p:cNvSpPr>
          <p:nvPr>
            <p:ph type="pic" sz="quarter" idx="19"/>
          </p:nvPr>
        </p:nvSpPr>
        <p:spPr bwMode="auto">
          <a:xfrm>
            <a:off x="522711" y="1389888"/>
            <a:ext cx="3921623" cy="3174968"/>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pattFill prst="divot">
            <a:fgClr>
              <a:schemeClr val="accent1"/>
            </a:fgClr>
            <a:bgClr>
              <a:schemeClr val="bg1"/>
            </a:bgClr>
          </a:patt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r>
              <a:rPr lang="en-US"/>
              <a:t>Click icon to add picture</a:t>
            </a:r>
            <a:endParaRPr lang="en-US" dirty="0"/>
          </a:p>
        </p:txBody>
      </p:sp>
      <p:sp>
        <p:nvSpPr>
          <p:cNvPr id="12" name="Picture Citation">
            <a:extLst>
              <a:ext uri="{FF2B5EF4-FFF2-40B4-BE49-F238E27FC236}">
                <a16:creationId xmlns:a16="http://schemas.microsoft.com/office/drawing/2014/main" id="{47FB68FD-CDA4-408D-A343-8A86DF16AEA4}"/>
              </a:ext>
            </a:extLst>
          </p:cNvPr>
          <p:cNvSpPr>
            <a:spLocks noGrp="1"/>
          </p:cNvSpPr>
          <p:nvPr>
            <p:ph type="body" sz="quarter" idx="20" hasCustomPrompt="1"/>
          </p:nvPr>
        </p:nvSpPr>
        <p:spPr>
          <a:xfrm>
            <a:off x="3017538" y="4585070"/>
            <a:ext cx="1426796" cy="200055"/>
          </a:xfrm>
          <a:prstGeom prst="rect">
            <a:avLst/>
          </a:prstGeom>
        </p:spPr>
        <p:txBody>
          <a:bodyPr anchor="ctr"/>
          <a:lstStyle>
            <a:lvl1pPr algn="r">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765176" y="1389888"/>
            <a:ext cx="3921623" cy="3174968"/>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pattFill prst="divot">
            <a:fgClr>
              <a:schemeClr val="accent1"/>
            </a:fgClr>
            <a:bgClr>
              <a:schemeClr val="bg1"/>
            </a:bgClr>
          </a:patt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cap="flat">
                <a:solidFill>
                  <a:srgbClr val="808080"/>
                </a:solidFill>
                <a:round/>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r>
              <a:rPr lang="en-US"/>
              <a:t>Click icon to add picture</a:t>
            </a:r>
            <a:endParaRPr lang="en-US" dirty="0"/>
          </a:p>
        </p:txBody>
      </p:sp>
      <p:sp>
        <p:nvSpPr>
          <p:cNvPr id="14" name="Picture Citation">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3" name="WSE logo">
            <a:extLst>
              <a:ext uri="{FF2B5EF4-FFF2-40B4-BE49-F238E27FC236}">
                <a16:creationId xmlns:a16="http://schemas.microsoft.com/office/drawing/2014/main" id="{A4943CF0-0E2F-4708-84F8-44218E3CFBA4}"/>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17324924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ullets and Image - Simple Small">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1E64E24-CAF0-4D23-BB2F-41C411BEFBE6}"/>
              </a:ext>
            </a:extLst>
          </p:cNvPr>
          <p:cNvSpPr>
            <a:spLocks noGrp="1"/>
          </p:cNvSpPr>
          <p:nvPr>
            <p:ph type="title" hasCustomPrompt="1"/>
          </p:nvPr>
        </p:nvSpPr>
        <p:spPr>
          <a:xfrm>
            <a:off x="530352" y="107118"/>
            <a:ext cx="8164088" cy="858505"/>
          </a:xfrm>
          <a:prstGeom prst="rect">
            <a:avLst/>
          </a:prstGeom>
        </p:spPr>
        <p:txBody>
          <a:bodyPr anchor="b"/>
          <a:lstStyle>
            <a:lvl1pPr>
              <a:defRPr sz="3000" b="1" i="0" u="none">
                <a:solidFill>
                  <a:srgbClr val="092C74"/>
                </a:solidFill>
              </a:defRPr>
            </a:lvl1pPr>
          </a:lstStyle>
          <a:p>
            <a:pPr marL="0" marR="0" lvl="0" indent="0" algn="l" defTabSz="685800" rtl="0" eaLnBrk="1" fontAlgn="auto" latinLnBrk="0" hangingPunct="1">
              <a:lnSpc>
                <a:spcPct val="90000"/>
              </a:lnSpc>
              <a:spcBef>
                <a:spcPct val="0"/>
              </a:spcBef>
              <a:spcAft>
                <a:spcPts val="0"/>
              </a:spcAft>
              <a:buClrTx/>
              <a:buSzTx/>
              <a:buFontTx/>
              <a:buNone/>
              <a:tabLst/>
              <a:defRPr/>
            </a:pPr>
            <a:r>
              <a:rPr lang="en-US" dirty="0"/>
              <a:t>Click to add title</a:t>
            </a:r>
            <a:endParaRPr kumimoji="0" lang="en-US" sz="3000" b="1" i="0" u="none" strike="noStrike" kern="1200" cap="none" spc="0" normalizeH="0" baseline="0" noProof="0" dirty="0">
              <a:ln>
                <a:noFill/>
              </a:ln>
              <a:solidFill>
                <a:srgbClr val="002D72"/>
              </a:solidFill>
              <a:effectLst/>
              <a:uLnTx/>
              <a:uFillTx/>
              <a:latin typeface="Tahoma"/>
              <a:ea typeface="+mn-ea"/>
              <a:cs typeface="+mn-cs"/>
            </a:endParaRPr>
          </a:p>
        </p:txBody>
      </p:sp>
      <p:sp>
        <p:nvSpPr>
          <p:cNvPr id="19" name="Rectangle 18">
            <a:extLst>
              <a:ext uri="{FF2B5EF4-FFF2-40B4-BE49-F238E27FC236}">
                <a16:creationId xmlns:a16="http://schemas.microsoft.com/office/drawing/2014/main" id="{2D21F650-C42B-4B41-8CC9-AD6289B54CE2}"/>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5" name="Bullets">
            <a:extLst>
              <a:ext uri="{FF2B5EF4-FFF2-40B4-BE49-F238E27FC236}">
                <a16:creationId xmlns:a16="http://schemas.microsoft.com/office/drawing/2014/main" id="{943C2D0A-A157-470D-A872-D9191D23B66F}"/>
              </a:ext>
            </a:extLst>
          </p:cNvPr>
          <p:cNvSpPr>
            <a:spLocks noGrp="1"/>
          </p:cNvSpPr>
          <p:nvPr>
            <p:ph type="body" sz="quarter" idx="16" hasCustomPrompt="1"/>
          </p:nvPr>
        </p:nvSpPr>
        <p:spPr>
          <a:xfrm>
            <a:off x="5114925" y="1272248"/>
            <a:ext cx="3571875" cy="3174967"/>
          </a:xfrm>
          <a:prstGeom prst="rect">
            <a:avLst/>
          </a:prstGeom>
        </p:spPr>
        <p:txBody>
          <a:bodyPr>
            <a:noAutofit/>
          </a:bodyPr>
          <a:lstStyle>
            <a:lvl1pPr marL="258366" indent="-258366">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68325" indent="-225425">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dirty="0"/>
              <a:t>Click to add bullets</a:t>
            </a:r>
          </a:p>
          <a:p>
            <a:pPr lvl="1"/>
            <a:r>
              <a:rPr lang="en-US" dirty="0"/>
              <a:t>Second level</a:t>
            </a:r>
          </a:p>
          <a:p>
            <a:pPr lvl="2"/>
            <a:r>
              <a:rPr lang="en-US" dirty="0"/>
              <a:t>Third level</a:t>
            </a:r>
          </a:p>
        </p:txBody>
      </p:sp>
      <p:sp>
        <p:nvSpPr>
          <p:cNvPr id="5" name="Picture">
            <a:extLst>
              <a:ext uri="{FF2B5EF4-FFF2-40B4-BE49-F238E27FC236}">
                <a16:creationId xmlns:a16="http://schemas.microsoft.com/office/drawing/2014/main" id="{62263A2E-EA98-4267-A448-A9F7B45DA8F0}"/>
              </a:ext>
            </a:extLst>
          </p:cNvPr>
          <p:cNvSpPr>
            <a:spLocks noGrp="1"/>
          </p:cNvSpPr>
          <p:nvPr>
            <p:ph type="pic" sz="quarter" idx="13"/>
          </p:nvPr>
        </p:nvSpPr>
        <p:spPr bwMode="auto">
          <a:xfrm>
            <a:off x="457200" y="1272249"/>
            <a:ext cx="4114800" cy="3174968"/>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pattFill prst="divot">
            <a:fgClr>
              <a:schemeClr val="accent1"/>
            </a:fgClr>
            <a:bgClr>
              <a:schemeClr val="bg1"/>
            </a:bgClr>
          </a:pattFill>
          <a:ln>
            <a:noFill/>
          </a:ln>
          <a:effectLst/>
          <a:extLst>
            <a:ext uri="{FAA26D3D-D897-4be2-8F04-BA451C77F1D7}">
              <ma14:placeholderFlag xmlns:ma14="http://schemas.microsoft.com/office/mac/drawingml/2011/main" xmlns=""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cap="flat">
                <a:solidFill>
                  <a:srgbClr val="808080"/>
                </a:solidFill>
                <a:round/>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square">
            <a:noAutofit/>
          </a:bodyPr>
          <a:lstStyle>
            <a:lvl1pPr>
              <a:buNone/>
              <a:defRPr/>
            </a:lvl1pPr>
          </a:lstStyle>
          <a:p>
            <a:r>
              <a:rPr lang="en-US"/>
              <a:t>Click icon to add picture</a:t>
            </a:r>
            <a:endParaRPr lang="en-US" dirty="0"/>
          </a:p>
        </p:txBody>
      </p:sp>
      <p:sp>
        <p:nvSpPr>
          <p:cNvPr id="14" name="Picture Citation">
            <a:extLst>
              <a:ext uri="{FF2B5EF4-FFF2-40B4-BE49-F238E27FC236}">
                <a16:creationId xmlns:a16="http://schemas.microsoft.com/office/drawing/2014/main" id="{370BA653-1209-4CAE-B920-460A0AC6A539}"/>
              </a:ext>
            </a:extLst>
          </p:cNvPr>
          <p:cNvSpPr>
            <a:spLocks noGrp="1"/>
          </p:cNvSpPr>
          <p:nvPr>
            <p:ph type="body" sz="quarter" idx="18" hasCustomPrompt="1"/>
          </p:nvPr>
        </p:nvSpPr>
        <p:spPr>
          <a:xfrm>
            <a:off x="7260004" y="4566886"/>
            <a:ext cx="1426796" cy="200055"/>
          </a:xfrm>
          <a:prstGeom prst="rect">
            <a:avLst/>
          </a:prstGeom>
        </p:spPr>
        <p:txBody>
          <a:bodyPr anchor="ctr"/>
          <a:lstStyle>
            <a:lvl1pPr algn="r">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0" name="Page Number">
            <a:extLst>
              <a:ext uri="{FF2B5EF4-FFF2-40B4-BE49-F238E27FC236}">
                <a16:creationId xmlns:a16="http://schemas.microsoft.com/office/drawing/2014/main" id="{9B9A818F-3D06-4A28-8F25-13339F74D56D}"/>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pic>
        <p:nvPicPr>
          <p:cNvPr id="13" name="WSE logo">
            <a:extLst>
              <a:ext uri="{FF2B5EF4-FFF2-40B4-BE49-F238E27FC236}">
                <a16:creationId xmlns:a16="http://schemas.microsoft.com/office/drawing/2014/main" id="{A4943CF0-0E2F-4708-84F8-44218E3CFBA4}"/>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2055827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Big Image and Bullets">
    <p:spTree>
      <p:nvGrpSpPr>
        <p:cNvPr id="1" name=""/>
        <p:cNvGrpSpPr/>
        <p:nvPr/>
      </p:nvGrpSpPr>
      <p:grpSpPr>
        <a:xfrm>
          <a:off x="0" y="0"/>
          <a:ext cx="0" cy="0"/>
          <a:chOff x="0" y="0"/>
          <a:chExt cx="0" cy="0"/>
        </a:xfrm>
      </p:grpSpPr>
      <p:sp>
        <p:nvSpPr>
          <p:cNvPr id="10" name="Title">
            <a:extLst>
              <a:ext uri="{FF2B5EF4-FFF2-40B4-BE49-F238E27FC236}">
                <a16:creationId xmlns:a16="http://schemas.microsoft.com/office/drawing/2014/main" id="{B9D2BC59-BAA9-4F86-A1D2-5D980B71B6D0}"/>
              </a:ext>
            </a:extLst>
          </p:cNvPr>
          <p:cNvSpPr>
            <a:spLocks noGrp="1"/>
          </p:cNvSpPr>
          <p:nvPr>
            <p:ph type="title" hasCustomPrompt="1"/>
          </p:nvPr>
        </p:nvSpPr>
        <p:spPr>
          <a:xfrm>
            <a:off x="395289" y="328403"/>
            <a:ext cx="3131127" cy="1192682"/>
          </a:xfrm>
          <a:prstGeom prst="rect">
            <a:avLst/>
          </a:prstGeom>
        </p:spPr>
        <p:txBody>
          <a:bodyPr anchor="b"/>
          <a:lstStyle>
            <a:lvl1pPr>
              <a:defRPr sz="3000" b="1">
                <a:solidFill>
                  <a:schemeClr val="tx2"/>
                </a:solidFill>
              </a:defRPr>
            </a:lvl1pPr>
          </a:lstStyle>
          <a:p>
            <a:r>
              <a:rPr lang="en-US" dirty="0"/>
              <a:t>Click to add title</a:t>
            </a:r>
          </a:p>
        </p:txBody>
      </p:sp>
      <p:sp>
        <p:nvSpPr>
          <p:cNvPr id="7" name="Rectangle 6">
            <a:extLst>
              <a:ext uri="{FF2B5EF4-FFF2-40B4-BE49-F238E27FC236}">
                <a16:creationId xmlns:a16="http://schemas.microsoft.com/office/drawing/2014/main" id="{3BBBCBD4-734B-4675-AF6F-AADF5D7D00E9}"/>
              </a:ext>
              <a:ext uri="{C183D7F6-B498-43B3-948B-1728B52AA6E4}">
                <adec:decorative xmlns:adec="http://schemas.microsoft.com/office/drawing/2017/decorative" val="1"/>
              </a:ext>
            </a:extLst>
          </p:cNvPr>
          <p:cNvSpPr/>
          <p:nvPr/>
        </p:nvSpPr>
        <p:spPr>
          <a:xfrm>
            <a:off x="463176" y="1521085"/>
            <a:ext cx="778180" cy="103340"/>
          </a:xfrm>
          <a:prstGeom prst="rect">
            <a:avLst/>
          </a:prstGeom>
          <a:solidFill>
            <a:schemeClr val="bg2"/>
          </a:solidFill>
          <a:ln w="12700" cap="flat" cmpd="sng" algn="ctr">
            <a:noFill/>
            <a:prstDash val="solid"/>
            <a:miter lim="800000"/>
          </a:ln>
          <a:effectLst/>
        </p:spPr>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9" name="Bullets">
            <a:extLst>
              <a:ext uri="{FF2B5EF4-FFF2-40B4-BE49-F238E27FC236}">
                <a16:creationId xmlns:a16="http://schemas.microsoft.com/office/drawing/2014/main" id="{193BA231-D4D9-4495-ABB3-778FD8DA042C}"/>
              </a:ext>
            </a:extLst>
          </p:cNvPr>
          <p:cNvSpPr>
            <a:spLocks noGrp="1"/>
          </p:cNvSpPr>
          <p:nvPr userDrawn="1">
            <p:ph type="body" sz="quarter" idx="16" hasCustomPrompt="1"/>
          </p:nvPr>
        </p:nvSpPr>
        <p:spPr>
          <a:xfrm>
            <a:off x="395289" y="1838548"/>
            <a:ext cx="3131127" cy="2668980"/>
          </a:xfrm>
          <a:prstGeom prst="rect">
            <a:avLst/>
          </a:prstGeom>
        </p:spPr>
        <p:txBody>
          <a:bodyPr>
            <a:noAutofit/>
          </a:bodyPr>
          <a:lstStyle>
            <a:lvl1pPr marL="228600" indent="-228600">
              <a:buClr>
                <a:srgbClr val="092C74"/>
              </a:buClr>
              <a:buFont typeface="Wingdings" panose="05000000000000000000" pitchFamily="2" charset="2"/>
              <a:buChar char="§"/>
              <a:defRPr sz="1600" b="0">
                <a:solidFill>
                  <a:schemeClr val="tx1"/>
                </a:solidFill>
                <a:latin typeface="Tahoma" panose="020B0604030504040204" pitchFamily="34" charset="0"/>
                <a:ea typeface="Tahoma" panose="020B0604030504040204" pitchFamily="34" charset="0"/>
                <a:cs typeface="Tahoma" panose="020B0604030504040204" pitchFamily="34" charset="0"/>
              </a:defRPr>
            </a:lvl1pPr>
            <a:lvl2pPr marL="574675" indent="-231775">
              <a:buClr>
                <a:srgbClr val="092C74"/>
              </a:buClr>
              <a:buFont typeface="Courier New" panose="02070309020205020404" pitchFamily="49" charset="0"/>
              <a:buChar char="o"/>
              <a:defRPr sz="1600"/>
            </a:lvl2pPr>
            <a:lvl3pPr marL="914400" indent="-228600">
              <a:buClr>
                <a:srgbClr val="092C74"/>
              </a:buClr>
              <a:defRPr sz="1600"/>
            </a:lvl3pPr>
          </a:lstStyle>
          <a:p>
            <a:pPr lvl="0"/>
            <a:r>
              <a:rPr lang="en-US" dirty="0"/>
              <a:t>Click to add bullets</a:t>
            </a:r>
          </a:p>
          <a:p>
            <a:pPr lvl="1"/>
            <a:r>
              <a:rPr lang="en-US" dirty="0"/>
              <a:t>Second level</a:t>
            </a:r>
          </a:p>
          <a:p>
            <a:pPr lvl="2"/>
            <a:r>
              <a:rPr lang="en-US" dirty="0"/>
              <a:t>Third level</a:t>
            </a:r>
          </a:p>
        </p:txBody>
      </p:sp>
      <p:sp>
        <p:nvSpPr>
          <p:cNvPr id="5" name="Picture">
            <a:extLst>
              <a:ext uri="{FF2B5EF4-FFF2-40B4-BE49-F238E27FC236}">
                <a16:creationId xmlns:a16="http://schemas.microsoft.com/office/drawing/2014/main" id="{265A9C31-C8EA-436B-A2CE-0C7EF8C1A1CF}"/>
              </a:ext>
            </a:extLst>
          </p:cNvPr>
          <p:cNvSpPr>
            <a:spLocks noGrp="1"/>
          </p:cNvSpPr>
          <p:nvPr>
            <p:ph type="pic" sz="quarter" idx="10"/>
          </p:nvPr>
        </p:nvSpPr>
        <p:spPr>
          <a:xfrm>
            <a:off x="4069762" y="0"/>
            <a:ext cx="5074238" cy="5143500"/>
          </a:xfrm>
          <a:custGeom>
            <a:avLst/>
            <a:gdLst>
              <a:gd name="connsiteX0" fmla="*/ 0 w 5965370"/>
              <a:gd name="connsiteY0" fmla="*/ 0 h 6858000"/>
              <a:gd name="connsiteX1" fmla="*/ 5965370 w 5965370"/>
              <a:gd name="connsiteY1" fmla="*/ 0 h 6858000"/>
              <a:gd name="connsiteX2" fmla="*/ 5965370 w 5965370"/>
              <a:gd name="connsiteY2" fmla="*/ 6858000 h 6858000"/>
              <a:gd name="connsiteX3" fmla="*/ 0 w 596537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965370" h="6858000">
                <a:moveTo>
                  <a:pt x="0" y="0"/>
                </a:moveTo>
                <a:lnTo>
                  <a:pt x="5965370" y="0"/>
                </a:lnTo>
                <a:lnTo>
                  <a:pt x="5965370" y="6858000"/>
                </a:lnTo>
                <a:lnTo>
                  <a:pt x="0" y="6858000"/>
                </a:lnTo>
                <a:close/>
              </a:path>
            </a:pathLst>
          </a:custGeom>
          <a:pattFill prst="divot">
            <a:fgClr>
              <a:schemeClr val="accent1"/>
            </a:fgClr>
            <a:bgClr>
              <a:schemeClr val="bg1"/>
            </a:bgClr>
          </a:pattFill>
        </p:spPr>
        <p:txBody>
          <a:bodyPr wrap="square" anchor="ctr">
            <a:noAutofit/>
          </a:bodyPr>
          <a:lstStyle>
            <a:lvl1pPr marL="0" indent="0" algn="ctr">
              <a:buNone/>
              <a:defRPr sz="900"/>
            </a:lvl1pPr>
          </a:lstStyle>
          <a:p>
            <a:r>
              <a:rPr lang="en-US"/>
              <a:t>Click icon to add picture</a:t>
            </a:r>
            <a:endParaRPr lang="id-ID"/>
          </a:p>
        </p:txBody>
      </p:sp>
      <p:sp>
        <p:nvSpPr>
          <p:cNvPr id="16" name="Picture Citation">
            <a:extLst>
              <a:ext uri="{FF2B5EF4-FFF2-40B4-BE49-F238E27FC236}">
                <a16:creationId xmlns:a16="http://schemas.microsoft.com/office/drawing/2014/main" id="{EE8084E3-8476-4A31-8838-95D56C1C9991}"/>
              </a:ext>
            </a:extLst>
          </p:cNvPr>
          <p:cNvSpPr>
            <a:spLocks noGrp="1"/>
          </p:cNvSpPr>
          <p:nvPr>
            <p:ph type="body" sz="quarter" idx="18" hasCustomPrompt="1"/>
          </p:nvPr>
        </p:nvSpPr>
        <p:spPr>
          <a:xfrm>
            <a:off x="2577459" y="4884009"/>
            <a:ext cx="1426796" cy="200055"/>
          </a:xfrm>
          <a:prstGeom prst="rect">
            <a:avLst/>
          </a:prstGeom>
        </p:spPr>
        <p:txBody>
          <a:bodyPr anchor="ctr"/>
          <a:lstStyle>
            <a:lvl1pPr algn="l">
              <a:buNone/>
              <a:defRPr sz="1050"/>
            </a:lvl1pPr>
            <a:lvl2pPr>
              <a:buNone/>
              <a:defRPr sz="700"/>
            </a:lvl2pPr>
            <a:lvl3pPr>
              <a:buNone/>
              <a:defRPr sz="700"/>
            </a:lvl3pPr>
            <a:lvl4pPr>
              <a:buNone/>
              <a:defRPr sz="700"/>
            </a:lvl4pPr>
            <a:lvl5pPr>
              <a:buNone/>
              <a:defRPr sz="700"/>
            </a:lvl5pPr>
          </a:lstStyle>
          <a:p>
            <a:pPr lvl="0"/>
            <a:r>
              <a:rPr lang="en-US" dirty="0"/>
              <a:t>(Author, Year)</a:t>
            </a:r>
          </a:p>
        </p:txBody>
      </p:sp>
      <p:sp>
        <p:nvSpPr>
          <p:cNvPr id="14" name="Page Number">
            <a:extLst>
              <a:ext uri="{FF2B5EF4-FFF2-40B4-BE49-F238E27FC236}">
                <a16:creationId xmlns:a16="http://schemas.microsoft.com/office/drawing/2014/main" id="{111069FF-2DBD-453E-A62E-A87DF2CF2FB0}"/>
              </a:ext>
            </a:extLst>
          </p:cNvPr>
          <p:cNvSpPr txBox="1"/>
          <p:nvPr userDrawn="1"/>
        </p:nvSpPr>
        <p:spPr>
          <a:xfrm>
            <a:off x="-400049" y="4895931"/>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marL="0" marR="0" lvl="0" indent="0" algn="r" defTabSz="685783"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schemeClr val="tx1"/>
                </a:solidFill>
                <a:effectLst/>
                <a:uLnTx/>
                <a:uFillTx/>
                <a:latin typeface="Tahoma"/>
                <a:ea typeface="+mn-ea"/>
                <a:cs typeface="+mn-cs"/>
              </a:rPr>
              <a:t>                </a:t>
            </a:r>
            <a:fld id="{F2C1E792-EDA4-4DC5-8412-A2C2E5D30ADF}" type="slidenum">
              <a:rPr kumimoji="0" lang="en-US" sz="1000" b="1" i="0" u="none" strike="noStrike" kern="1200" cap="none" spc="0" normalizeH="0" baseline="0" noProof="0">
                <a:ln>
                  <a:noFill/>
                </a:ln>
                <a:solidFill>
                  <a:schemeClr val="tx1"/>
                </a:solidFill>
                <a:effectLst/>
                <a:uLnTx/>
                <a:uFillTx/>
                <a:latin typeface="Tahoma"/>
                <a:ea typeface="+mn-ea"/>
                <a:cs typeface="+mn-cs"/>
              </a:rPr>
              <a:pPr marL="0" marR="0" lvl="0" indent="0" algn="r" defTabSz="685783" rtl="0" eaLnBrk="1" fontAlgn="auto" latinLnBrk="0" hangingPunct="1">
                <a:lnSpc>
                  <a:spcPct val="100000"/>
                </a:lnSpc>
                <a:spcBef>
                  <a:spcPts val="0"/>
                </a:spcBef>
                <a:spcAft>
                  <a:spcPts val="0"/>
                </a:spcAft>
                <a:buClrTx/>
                <a:buSzTx/>
                <a:buFontTx/>
                <a:buNone/>
                <a:tabLst/>
                <a:defRPr/>
              </a:pPr>
              <a:t>‹#›</a:t>
            </a:fld>
            <a:endParaRPr kumimoji="0" lang="en-US" sz="1000" b="1" i="0" u="none" strike="noStrike" kern="1200" cap="none" spc="0" normalizeH="0" baseline="0" noProof="0" dirty="0">
              <a:ln>
                <a:noFill/>
              </a:ln>
              <a:solidFill>
                <a:schemeClr val="tx1"/>
              </a:solidFill>
              <a:effectLst/>
              <a:uLnTx/>
              <a:uFillTx/>
              <a:latin typeface="Tahoma"/>
              <a:ea typeface="+mn-ea"/>
              <a:cs typeface="+mn-cs"/>
            </a:endParaRPr>
          </a:p>
        </p:txBody>
      </p:sp>
    </p:spTree>
    <p:extLst>
      <p:ext uri="{BB962C8B-B14F-4D97-AF65-F5344CB8AC3E}">
        <p14:creationId xmlns:p14="http://schemas.microsoft.com/office/powerpoint/2010/main" val="9386302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able or Image">
    <p:spTree>
      <p:nvGrpSpPr>
        <p:cNvPr id="1" name=""/>
        <p:cNvGrpSpPr/>
        <p:nvPr/>
      </p:nvGrpSpPr>
      <p:grpSpPr>
        <a:xfrm>
          <a:off x="0" y="0"/>
          <a:ext cx="0" cy="0"/>
          <a:chOff x="0" y="0"/>
          <a:chExt cx="0" cy="0"/>
        </a:xfrm>
      </p:grpSpPr>
      <p:sp>
        <p:nvSpPr>
          <p:cNvPr id="13" name="Title">
            <a:extLst>
              <a:ext uri="{FF2B5EF4-FFF2-40B4-BE49-F238E27FC236}">
                <a16:creationId xmlns:a16="http://schemas.microsoft.com/office/drawing/2014/main" id="{70285FB5-8EF0-4290-82AE-0E7D18F5E1B0}"/>
              </a:ext>
            </a:extLst>
          </p:cNvPr>
          <p:cNvSpPr>
            <a:spLocks noGrp="1"/>
          </p:cNvSpPr>
          <p:nvPr>
            <p:ph type="title" hasCustomPrompt="1"/>
          </p:nvPr>
        </p:nvSpPr>
        <p:spPr>
          <a:xfrm>
            <a:off x="533919" y="107119"/>
            <a:ext cx="8085415" cy="857542"/>
          </a:xfrm>
          <a:prstGeom prst="rect">
            <a:avLst/>
          </a:prstGeom>
        </p:spPr>
        <p:txBody>
          <a:bodyPr anchor="b"/>
          <a:lstStyle>
            <a:lvl1pPr>
              <a:defRPr sz="3000" b="1">
                <a:solidFill>
                  <a:schemeClr val="tx2"/>
                </a:solidFill>
              </a:defRPr>
            </a:lvl1pPr>
          </a:lstStyle>
          <a:p>
            <a:r>
              <a:rPr lang="en-US" dirty="0"/>
              <a:t>Click to add title</a:t>
            </a:r>
          </a:p>
        </p:txBody>
      </p:sp>
      <p:sp>
        <p:nvSpPr>
          <p:cNvPr id="14" name="Rectangle 13">
            <a:extLst>
              <a:ext uri="{FF2B5EF4-FFF2-40B4-BE49-F238E27FC236}">
                <a16:creationId xmlns:a16="http://schemas.microsoft.com/office/drawing/2014/main" id="{D70550E0-BE9C-4243-B6E1-D36E23EBA7E7}"/>
              </a:ext>
              <a:ext uri="{C183D7F6-B498-43B3-948B-1728B52AA6E4}">
                <adec:decorative xmlns:adec="http://schemas.microsoft.com/office/drawing/2017/decorative" val="1"/>
              </a:ext>
            </a:extLst>
          </p:cNvPr>
          <p:cNvSpPr/>
          <p:nvPr userDrawn="1"/>
        </p:nvSpPr>
        <p:spPr>
          <a:xfrm>
            <a:off x="640080" y="965624"/>
            <a:ext cx="778180" cy="103340"/>
          </a:xfrm>
          <a:prstGeom prst="rect">
            <a:avLst/>
          </a:prstGeom>
          <a:solidFill>
            <a:srgbClr val="69ACE5"/>
          </a:solidFill>
          <a:ln w="12700" cap="flat" cmpd="sng" algn="ctr">
            <a:noFill/>
            <a:prstDash val="solid"/>
            <a:miter lim="800000"/>
          </a:ln>
          <a:effectLst/>
        </p:spPr>
        <p:txBody>
          <a:bodyPr rtlCol="0" anchor="ctr"/>
          <a:lstStyle/>
          <a:p>
            <a:pPr marL="0" marR="0" lvl="0" indent="0" algn="ctr" defTabSz="685800" eaLnBrk="1" fontAlgn="auto" latinLnBrk="0" hangingPunct="1">
              <a:lnSpc>
                <a:spcPct val="100000"/>
              </a:lnSpc>
              <a:spcBef>
                <a:spcPts val="0"/>
              </a:spcBef>
              <a:spcAft>
                <a:spcPts val="0"/>
              </a:spcAft>
              <a:buClrTx/>
              <a:buSzTx/>
              <a:buFontTx/>
              <a:buNone/>
              <a:tabLst/>
              <a:defRPr/>
            </a:pPr>
            <a:endParaRPr kumimoji="0" lang="en-US" sz="135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7" name="Page Number">
            <a:extLst>
              <a:ext uri="{FF2B5EF4-FFF2-40B4-BE49-F238E27FC236}">
                <a16:creationId xmlns:a16="http://schemas.microsoft.com/office/drawing/2014/main" id="{A10FF969-5C1A-4F23-A07F-2B9FBF69C84B}"/>
              </a:ext>
            </a:extLst>
          </p:cNvPr>
          <p:cNvSpPr txBox="1"/>
          <p:nvPr userDrawn="1"/>
        </p:nvSpPr>
        <p:spPr>
          <a:xfrm>
            <a:off x="7891462" y="4860169"/>
            <a:ext cx="795338" cy="176213"/>
          </a:xfrm>
          <a:prstGeom prst="rect">
            <a:avLst/>
          </a:prstGeom>
        </p:spPr>
        <p:txBody>
          <a:bodyPr wrap="none" anchor="ctr" anchorCtr="1">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defTabSz="685783">
              <a:defRPr/>
            </a:pPr>
            <a:r>
              <a:rPr lang="en-US" sz="1000" b="1" baseline="0" dirty="0">
                <a:solidFill>
                  <a:schemeClr val="tx1"/>
                </a:solidFill>
                <a:latin typeface="+mj-lt"/>
              </a:rPr>
              <a:t>                </a:t>
            </a:r>
            <a:fld id="{F2C1E792-EDA4-4DC5-8412-A2C2E5D30ADF}" type="slidenum">
              <a:rPr lang="en-US" sz="1000" b="1" baseline="0">
                <a:solidFill>
                  <a:schemeClr val="tx1"/>
                </a:solidFill>
                <a:latin typeface="+mj-lt"/>
              </a:rPr>
              <a:pPr algn="r" defTabSz="685783">
                <a:defRPr/>
              </a:pPr>
              <a:t>‹#›</a:t>
            </a:fld>
            <a:endParaRPr lang="en-US" sz="1000" b="1" baseline="0" dirty="0">
              <a:solidFill>
                <a:schemeClr val="tx1"/>
              </a:solidFill>
              <a:latin typeface="+mj-lt"/>
            </a:endParaRPr>
          </a:p>
        </p:txBody>
      </p:sp>
      <p:pic>
        <p:nvPicPr>
          <p:cNvPr id="12" name="WSE logo">
            <a:extLst>
              <a:ext uri="{FF2B5EF4-FFF2-40B4-BE49-F238E27FC236}">
                <a16:creationId xmlns:a16="http://schemas.microsoft.com/office/drawing/2014/main" id="{3A47A697-B777-4F7D-815F-EDBEC2B3E857}"/>
              </a:ext>
              <a:ext uri="{C183D7F6-B498-43B3-948B-1728B52AA6E4}">
                <adec:decorative xmlns:adec="http://schemas.microsoft.com/office/drawing/2017/decorative" val="1"/>
              </a:ext>
            </a:extLst>
          </p:cNvPr>
          <p:cNvPicPr>
            <a:picLocks noChangeAspect="1"/>
          </p:cNvPicPr>
          <p:nvPr userDrawn="1"/>
        </p:nvPicPr>
        <p:blipFill rotWithShape="1">
          <a:blip r:embed="rId2">
            <a:clrChange>
              <a:clrFrom>
                <a:srgbClr val="000000">
                  <a:alpha val="0"/>
                </a:srgbClr>
              </a:clrFrom>
              <a:clrTo>
                <a:srgbClr val="000000">
                  <a:alpha val="0"/>
                </a:srgbClr>
              </a:clrTo>
            </a:clrChange>
            <a:alphaModFix amt="50000"/>
            <a:extLst>
              <a:ext uri="{28A0092B-C50C-407E-A947-70E740481C1C}">
                <a14:useLocalDpi xmlns:a14="http://schemas.microsoft.com/office/drawing/2010/main" val="0"/>
              </a:ext>
            </a:extLst>
          </a:blip>
          <a:srcRect l="12472" t="27464" r="12906" b="27019"/>
          <a:stretch/>
        </p:blipFill>
        <p:spPr>
          <a:xfrm>
            <a:off x="522712" y="4805340"/>
            <a:ext cx="1033031" cy="285870"/>
          </a:xfrm>
          <a:prstGeom prst="rect">
            <a:avLst/>
          </a:prstGeom>
        </p:spPr>
      </p:pic>
    </p:spTree>
    <p:extLst>
      <p:ext uri="{BB962C8B-B14F-4D97-AF65-F5344CB8AC3E}">
        <p14:creationId xmlns:p14="http://schemas.microsoft.com/office/powerpoint/2010/main" val="38841371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31799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10" Type="http://schemas.openxmlformats.org/officeDocument/2006/relationships/theme" Target="../theme/theme2.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8.xml"/><Relationship Id="rId13" Type="http://schemas.openxmlformats.org/officeDocument/2006/relationships/slideLayout" Target="../slideLayouts/slideLayout33.xml"/><Relationship Id="rId18" Type="http://schemas.openxmlformats.org/officeDocument/2006/relationships/slideLayout" Target="../slideLayouts/slideLayout38.xml"/><Relationship Id="rId26" Type="http://schemas.openxmlformats.org/officeDocument/2006/relationships/slideLayout" Target="../slideLayouts/slideLayout46.xml"/><Relationship Id="rId3" Type="http://schemas.openxmlformats.org/officeDocument/2006/relationships/slideLayout" Target="../slideLayouts/slideLayout23.xml"/><Relationship Id="rId21" Type="http://schemas.openxmlformats.org/officeDocument/2006/relationships/slideLayout" Target="../slideLayouts/slideLayout41.xml"/><Relationship Id="rId7" Type="http://schemas.openxmlformats.org/officeDocument/2006/relationships/slideLayout" Target="../slideLayouts/slideLayout27.xml"/><Relationship Id="rId12" Type="http://schemas.openxmlformats.org/officeDocument/2006/relationships/slideLayout" Target="../slideLayouts/slideLayout32.xml"/><Relationship Id="rId17" Type="http://schemas.openxmlformats.org/officeDocument/2006/relationships/slideLayout" Target="../slideLayouts/slideLayout37.xml"/><Relationship Id="rId25" Type="http://schemas.openxmlformats.org/officeDocument/2006/relationships/slideLayout" Target="../slideLayouts/slideLayout45.xml"/><Relationship Id="rId2" Type="http://schemas.openxmlformats.org/officeDocument/2006/relationships/slideLayout" Target="../slideLayouts/slideLayout22.xml"/><Relationship Id="rId16" Type="http://schemas.openxmlformats.org/officeDocument/2006/relationships/slideLayout" Target="../slideLayouts/slideLayout36.xml"/><Relationship Id="rId20" Type="http://schemas.openxmlformats.org/officeDocument/2006/relationships/slideLayout" Target="../slideLayouts/slideLayout40.xml"/><Relationship Id="rId1" Type="http://schemas.openxmlformats.org/officeDocument/2006/relationships/slideLayout" Target="../slideLayouts/slideLayout21.xml"/><Relationship Id="rId6" Type="http://schemas.openxmlformats.org/officeDocument/2006/relationships/slideLayout" Target="../slideLayouts/slideLayout26.xml"/><Relationship Id="rId11" Type="http://schemas.openxmlformats.org/officeDocument/2006/relationships/slideLayout" Target="../slideLayouts/slideLayout31.xml"/><Relationship Id="rId24" Type="http://schemas.openxmlformats.org/officeDocument/2006/relationships/slideLayout" Target="../slideLayouts/slideLayout44.xml"/><Relationship Id="rId5" Type="http://schemas.openxmlformats.org/officeDocument/2006/relationships/slideLayout" Target="../slideLayouts/slideLayout25.xml"/><Relationship Id="rId15" Type="http://schemas.openxmlformats.org/officeDocument/2006/relationships/slideLayout" Target="../slideLayouts/slideLayout35.xml"/><Relationship Id="rId23" Type="http://schemas.openxmlformats.org/officeDocument/2006/relationships/slideLayout" Target="../slideLayouts/slideLayout43.xml"/><Relationship Id="rId28" Type="http://schemas.openxmlformats.org/officeDocument/2006/relationships/theme" Target="../theme/theme3.xml"/><Relationship Id="rId10" Type="http://schemas.openxmlformats.org/officeDocument/2006/relationships/slideLayout" Target="../slideLayouts/slideLayout30.xml"/><Relationship Id="rId19" Type="http://schemas.openxmlformats.org/officeDocument/2006/relationships/slideLayout" Target="../slideLayouts/slideLayout39.xml"/><Relationship Id="rId4" Type="http://schemas.openxmlformats.org/officeDocument/2006/relationships/slideLayout" Target="../slideLayouts/slideLayout24.xml"/><Relationship Id="rId9" Type="http://schemas.openxmlformats.org/officeDocument/2006/relationships/slideLayout" Target="../slideLayouts/slideLayout29.xml"/><Relationship Id="rId14" Type="http://schemas.openxmlformats.org/officeDocument/2006/relationships/slideLayout" Target="../slideLayouts/slideLayout34.xml"/><Relationship Id="rId22" Type="http://schemas.openxmlformats.org/officeDocument/2006/relationships/slideLayout" Target="../slideLayouts/slideLayout42.xml"/><Relationship Id="rId27" Type="http://schemas.openxmlformats.org/officeDocument/2006/relationships/slideLayout" Target="../slideLayouts/slideLayout4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758589253"/>
      </p:ext>
    </p:extLst>
  </p:cSld>
  <p:clrMap bg1="lt1" tx1="dk1" bg2="lt2" tx2="dk2" accent1="accent1" accent2="accent2" accent3="accent3" accent4="accent4" accent5="accent5" accent6="accent6" hlink="hlink" folHlink="folHlink"/>
  <p:sldLayoutIdLst>
    <p:sldLayoutId id="2147484002" r:id="rId1"/>
    <p:sldLayoutId id="2147484003" r:id="rId2"/>
    <p:sldLayoutId id="2147484126" r:id="rId3"/>
    <p:sldLayoutId id="2147484035" r:id="rId4"/>
    <p:sldLayoutId id="2147484122" r:id="rId5"/>
    <p:sldLayoutId id="2147484120" r:id="rId6"/>
    <p:sldLayoutId id="2147484121" r:id="rId7"/>
    <p:sldLayoutId id="2147484123" r:id="rId8"/>
    <p:sldLayoutId id="2147483959" r:id="rId9"/>
    <p:sldLayoutId id="2147484127" r:id="rId10"/>
    <p:sldLayoutId id="2147484128"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6394545"/>
      </p:ext>
    </p:extLst>
  </p:cSld>
  <p:clrMap bg1="lt1" tx1="dk1" bg2="lt2" tx2="dk2" accent1="accent1" accent2="accent2" accent3="accent3" accent4="accent4" accent5="accent5" accent6="accent6" hlink="hlink" folHlink="folHlink"/>
  <p:sldLayoutIdLst>
    <p:sldLayoutId id="2147484012" r:id="rId1"/>
    <p:sldLayoutId id="2147484013" r:id="rId2"/>
    <p:sldLayoutId id="2147484034" r:id="rId3"/>
    <p:sldLayoutId id="2147484104" r:id="rId4"/>
    <p:sldLayoutId id="2147484105" r:id="rId5"/>
    <p:sldLayoutId id="2147484015" r:id="rId6"/>
    <p:sldLayoutId id="2147484016" r:id="rId7"/>
    <p:sldLayoutId id="2147484027" r:id="rId8"/>
    <p:sldLayoutId id="2147484033" r:id="rId9"/>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1694595"/>
      </p:ext>
    </p:extLst>
  </p:cSld>
  <p:clrMap bg1="lt1" tx1="dk1" bg2="lt2" tx2="dk2" accent1="accent1" accent2="accent2" accent3="accent3" accent4="accent4" accent5="accent5" accent6="accent6" hlink="hlink" folHlink="folHlink"/>
  <p:sldLayoutIdLst>
    <p:sldLayoutId id="2147484068" r:id="rId1"/>
    <p:sldLayoutId id="2147484069" r:id="rId2"/>
    <p:sldLayoutId id="2147484107" r:id="rId3"/>
    <p:sldLayoutId id="2147484071" r:id="rId4"/>
    <p:sldLayoutId id="2147484072" r:id="rId5"/>
    <p:sldLayoutId id="2147484108" r:id="rId6"/>
    <p:sldLayoutId id="2147484073" r:id="rId7"/>
    <p:sldLayoutId id="2147484082" r:id="rId8"/>
    <p:sldLayoutId id="2147484081" r:id="rId9"/>
    <p:sldLayoutId id="2147484084" r:id="rId10"/>
    <p:sldLayoutId id="2147484083" r:id="rId11"/>
    <p:sldLayoutId id="2147484085" r:id="rId12"/>
    <p:sldLayoutId id="2147484077" r:id="rId13"/>
    <p:sldLayoutId id="2147484074" r:id="rId14"/>
    <p:sldLayoutId id="2147484075" r:id="rId15"/>
    <p:sldLayoutId id="2147484111" r:id="rId16"/>
    <p:sldLayoutId id="2147484112" r:id="rId17"/>
    <p:sldLayoutId id="2147484113" r:id="rId18"/>
    <p:sldLayoutId id="2147484114" r:id="rId19"/>
    <p:sldLayoutId id="2147484078" r:id="rId20"/>
    <p:sldLayoutId id="2147484079" r:id="rId21"/>
    <p:sldLayoutId id="2147484080" r:id="rId22"/>
    <p:sldLayoutId id="2147484086" r:id="rId23"/>
    <p:sldLayoutId id="2147484087" r:id="rId24"/>
    <p:sldLayoutId id="2147484118" r:id="rId25"/>
    <p:sldLayoutId id="2147484088" r:id="rId26"/>
    <p:sldLayoutId id="2147484089" r:id="rId27"/>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nickyduesxd/Masters_Thesis" TargetMode="External"/><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10.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C5ED1D-77A4-C99E-9087-2C53ABBBF9A1}"/>
              </a:ext>
            </a:extLst>
          </p:cNvPr>
          <p:cNvSpPr/>
          <p:nvPr/>
        </p:nvSpPr>
        <p:spPr>
          <a:xfrm>
            <a:off x="0" y="1122504"/>
            <a:ext cx="9144000" cy="2111202"/>
          </a:xfrm>
          <a:prstGeom prst="rect">
            <a:avLst/>
          </a:prstGeom>
          <a:solidFill>
            <a:schemeClr val="accent1">
              <a:alpha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a:extLst>
              <a:ext uri="{FF2B5EF4-FFF2-40B4-BE49-F238E27FC236}">
                <a16:creationId xmlns:a16="http://schemas.microsoft.com/office/drawing/2014/main" id="{A6076286-1248-4513-8951-8BAA95505598}"/>
              </a:ext>
            </a:extLst>
          </p:cNvPr>
          <p:cNvSpPr>
            <a:spLocks noGrp="1"/>
          </p:cNvSpPr>
          <p:nvPr>
            <p:ph type="title"/>
          </p:nvPr>
        </p:nvSpPr>
        <p:spPr>
          <a:xfrm>
            <a:off x="467751" y="1925950"/>
            <a:ext cx="8208498" cy="544124"/>
          </a:xfrm>
        </p:spPr>
        <p:txBody>
          <a:bodyPr>
            <a:noAutofit/>
          </a:bodyPr>
          <a:lstStyle/>
          <a:p>
            <a:r>
              <a:rPr lang="en-US" sz="2800" dirty="0"/>
              <a:t>A PROPOSED CONTROLLER-BASED </a:t>
            </a:r>
            <a:br>
              <a:rPr lang="en-US" sz="2800" dirty="0"/>
            </a:br>
            <a:r>
              <a:rPr lang="en-US" sz="2800" dirty="0"/>
              <a:t>FREE-SPACE OPTICAL </a:t>
            </a:r>
            <a:br>
              <a:rPr lang="en-US" sz="2800" dirty="0"/>
            </a:br>
            <a:r>
              <a:rPr lang="en-US" sz="2800" dirty="0"/>
              <a:t>NETWORK ARCHITECTURE </a:t>
            </a:r>
            <a:br>
              <a:rPr lang="en-US" sz="2800" dirty="0"/>
            </a:br>
            <a:r>
              <a:rPr lang="en-US" sz="2800" dirty="0"/>
              <a:t>WITH LAGRANGE POINT RELAYS </a:t>
            </a:r>
            <a:br>
              <a:rPr lang="en-US" sz="2800" dirty="0"/>
            </a:br>
            <a:r>
              <a:rPr lang="en-US" sz="2800" dirty="0"/>
              <a:t>FOR EARTH-MARS COMMUNICATION</a:t>
            </a:r>
          </a:p>
        </p:txBody>
      </p:sp>
      <p:sp>
        <p:nvSpPr>
          <p:cNvPr id="9" name="Lecture Title">
            <a:extLst>
              <a:ext uri="{FF2B5EF4-FFF2-40B4-BE49-F238E27FC236}">
                <a16:creationId xmlns:a16="http://schemas.microsoft.com/office/drawing/2014/main" id="{6E9DDCCD-6809-49BB-9647-A8B2884DA264}"/>
              </a:ext>
            </a:extLst>
          </p:cNvPr>
          <p:cNvSpPr>
            <a:spLocks noGrp="1"/>
          </p:cNvSpPr>
          <p:nvPr>
            <p:ph type="body" sz="quarter" idx="10"/>
          </p:nvPr>
        </p:nvSpPr>
        <p:spPr>
          <a:xfrm>
            <a:off x="467751" y="3287584"/>
            <a:ext cx="8219053" cy="366706"/>
          </a:xfrm>
        </p:spPr>
        <p:txBody>
          <a:bodyPr>
            <a:noAutofit/>
          </a:bodyPr>
          <a:lstStyle/>
          <a:p>
            <a:r>
              <a:rPr lang="en-US" sz="1800" dirty="0"/>
              <a:t>Nicholas D. Zayfman</a:t>
            </a:r>
          </a:p>
          <a:p>
            <a:endParaRPr lang="en-US" sz="1800" dirty="0"/>
          </a:p>
          <a:p>
            <a:endParaRPr lang="en-US" sz="1800" dirty="0"/>
          </a:p>
          <a:p>
            <a:endParaRPr lang="en-US" sz="1800" dirty="0"/>
          </a:p>
          <a:p>
            <a:endParaRPr lang="en-US" sz="1800" dirty="0"/>
          </a:p>
          <a:p>
            <a:endParaRPr lang="en-US" sz="1800" dirty="0"/>
          </a:p>
          <a:p>
            <a:endParaRPr lang="en-US" sz="1800" dirty="0"/>
          </a:p>
        </p:txBody>
      </p:sp>
    </p:spTree>
    <p:extLst>
      <p:ext uri="{BB962C8B-B14F-4D97-AF65-F5344CB8AC3E}">
        <p14:creationId xmlns:p14="http://schemas.microsoft.com/office/powerpoint/2010/main" val="2208323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73D618-BD59-B663-EE7D-D26321502D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426873-1583-F91B-9BD2-41B477910D63}"/>
              </a:ext>
            </a:extLst>
          </p:cNvPr>
          <p:cNvSpPr>
            <a:spLocks noGrp="1"/>
          </p:cNvSpPr>
          <p:nvPr>
            <p:ph type="title"/>
          </p:nvPr>
        </p:nvSpPr>
        <p:spPr/>
        <p:txBody>
          <a:bodyPr/>
          <a:lstStyle/>
          <a:p>
            <a:r>
              <a:rPr lang="en-US" dirty="0"/>
              <a:t>Controller Concept in Networks</a:t>
            </a:r>
          </a:p>
        </p:txBody>
      </p:sp>
      <p:sp>
        <p:nvSpPr>
          <p:cNvPr id="3" name="Text Placeholder 2">
            <a:extLst>
              <a:ext uri="{FF2B5EF4-FFF2-40B4-BE49-F238E27FC236}">
                <a16:creationId xmlns:a16="http://schemas.microsoft.com/office/drawing/2014/main" id="{6018CF31-9F34-86D9-98DE-73F82EDB2A11}"/>
              </a:ext>
            </a:extLst>
          </p:cNvPr>
          <p:cNvSpPr>
            <a:spLocks noGrp="1"/>
          </p:cNvSpPr>
          <p:nvPr>
            <p:ph type="body" sz="quarter" idx="16"/>
          </p:nvPr>
        </p:nvSpPr>
        <p:spPr>
          <a:xfrm>
            <a:off x="530353" y="1389888"/>
            <a:ext cx="8056530" cy="3134272"/>
          </a:xfrm>
        </p:spPr>
        <p:txBody>
          <a:bodyPr/>
          <a:lstStyle/>
          <a:p>
            <a:r>
              <a:rPr lang="en-US" dirty="0"/>
              <a:t>Controllers maintain global network state and compute optimal routing decisions, while individual nodes execute locally based on controller guidance -- separating the "brain" (planning) from the "muscles" (data transmission).</a:t>
            </a:r>
          </a:p>
          <a:p>
            <a:r>
              <a:rPr lang="en-US" dirty="0"/>
              <a:t>Network behavior can be modified through software rather than reconfiguring individual devices -- enabling rapid policy changes, traffic engineering, and custom routing protocols without hardware changes</a:t>
            </a:r>
          </a:p>
          <a:p>
            <a:r>
              <a:rPr lang="en-US" dirty="0"/>
              <a:t>Controllers can actively balance traffic across multiple paths based on real-time congestion, link utilization, and QoS requirements -- preventing bottlenecks and maximizing aggregate throughput.</a:t>
            </a:r>
          </a:p>
          <a:p>
            <a:r>
              <a:rPr lang="en-US" dirty="0"/>
              <a:t>Controllers detect link/node failures quickly and can precompute backup paths or instantly reroute traffic, minimizing packet loss and maintaining higher effective throughput during network changes</a:t>
            </a:r>
          </a:p>
        </p:txBody>
      </p:sp>
      <p:sp>
        <p:nvSpPr>
          <p:cNvPr id="4" name="Text Placeholder 3">
            <a:extLst>
              <a:ext uri="{FF2B5EF4-FFF2-40B4-BE49-F238E27FC236}">
                <a16:creationId xmlns:a16="http://schemas.microsoft.com/office/drawing/2014/main" id="{5331623F-7FB0-FB0C-BCCF-045D0EC95A8E}"/>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35462061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6E9DC3-C01A-FDFD-D5EA-1927E7768A4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432368-6EC5-73A2-07EE-0CE263C651CC}"/>
              </a:ext>
            </a:extLst>
          </p:cNvPr>
          <p:cNvSpPr>
            <a:spLocks noGrp="1"/>
          </p:cNvSpPr>
          <p:nvPr>
            <p:ph type="title"/>
          </p:nvPr>
        </p:nvSpPr>
        <p:spPr/>
        <p:txBody>
          <a:bodyPr/>
          <a:lstStyle/>
          <a:p>
            <a:r>
              <a:rPr lang="en-US" dirty="0"/>
              <a:t>Hierarchical Coordination Architecture</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A44E63A7-8ACA-018D-4192-207B6563642D}"/>
                  </a:ext>
                </a:extLst>
              </p:cNvPr>
              <p:cNvSpPr>
                <a:spLocks noGrp="1"/>
              </p:cNvSpPr>
              <p:nvPr>
                <p:ph type="body" sz="quarter" idx="16"/>
              </p:nvPr>
            </p:nvSpPr>
            <p:spPr>
              <a:xfrm>
                <a:off x="530352" y="1389888"/>
                <a:ext cx="8152880" cy="3134272"/>
              </a:xfrm>
            </p:spPr>
            <p:txBody>
              <a:bodyPr/>
              <a:lstStyle/>
              <a:p>
                <a:r>
                  <a:rPr lang="en-US" dirty="0"/>
                  <a:t>Tier 1: Access Layer (Earth and Mars satellites)</a:t>
                </a:r>
              </a:p>
              <a:p>
                <a:pPr lvl="1"/>
                <a:r>
                  <a:rPr lang="en-US" dirty="0"/>
                  <a:t>8 Earth Satellites (Geostationary, </a:t>
                </a:r>
                <a14:m>
                  <m:oMath xmlns:m="http://schemas.openxmlformats.org/officeDocument/2006/math">
                    <m:r>
                      <a:rPr lang="en-US" b="0" i="1" smtClean="0">
                        <a:latin typeface="Cambria Math" panose="02040503050406030204" pitchFamily="18" charset="0"/>
                      </a:rPr>
                      <m:t>55°</m:t>
                    </m:r>
                  </m:oMath>
                </a14:m>
                <a:r>
                  <a:rPr lang="en-US" dirty="0"/>
                  <a:t> inclination), 4 Mars satellites (</a:t>
                </a:r>
                <a:r>
                  <a:rPr lang="en-US" dirty="0" err="1"/>
                  <a:t>Areostationary</a:t>
                </a:r>
                <a:r>
                  <a:rPr lang="en-US" dirty="0"/>
                  <a:t>, </a:t>
                </a:r>
                <a14:m>
                  <m:oMath xmlns:m="http://schemas.openxmlformats.org/officeDocument/2006/math">
                    <m:r>
                      <a:rPr lang="en-US" i="1">
                        <a:latin typeface="Cambria Math" panose="02040503050406030204" pitchFamily="18" charset="0"/>
                      </a:rPr>
                      <m:t>55°</m:t>
                    </m:r>
                  </m:oMath>
                </a14:m>
                <a:r>
                  <a:rPr lang="en-US" dirty="0"/>
                  <a:t>).</a:t>
                </a:r>
              </a:p>
              <a:p>
                <a:pPr lvl="1"/>
                <a:r>
                  <a:rPr lang="en-US" dirty="0"/>
                  <a:t>Local Data Collection and Distribution.</a:t>
                </a:r>
              </a:p>
              <a:p>
                <a:r>
                  <a:rPr lang="en-US" dirty="0"/>
                  <a:t>Tier 2: Distribution Layer (Regional Controllers)</a:t>
                </a:r>
              </a:p>
              <a:p>
                <a:pPr lvl="1"/>
                <a:r>
                  <a:rPr lang="en-US" dirty="0"/>
                  <a:t>3 controllers at Earth-Moon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3</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4</m:t>
                        </m:r>
                      </m:sub>
                    </m:sSub>
                    <m:r>
                      <a:rPr lang="en-US" b="0" i="1" smtClean="0">
                        <a:latin typeface="Cambria Math" panose="02040503050406030204" pitchFamily="18" charset="0"/>
                      </a:rPr>
                      <m:t>,</m:t>
                    </m:r>
                  </m:oMath>
                </a14:m>
                <a:r>
                  <a:rPr lang="en-US" dirty="0"/>
                  <a:t> and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5</m:t>
                        </m:r>
                      </m:sub>
                    </m:sSub>
                  </m:oMath>
                </a14:m>
                <a:r>
                  <a:rPr lang="en-US" dirty="0"/>
                  <a:t>.</a:t>
                </a:r>
              </a:p>
              <a:p>
                <a:pPr lvl="1"/>
                <a:r>
                  <a:rPr lang="en-US" dirty="0"/>
                  <a:t>Provide centralized navigation assistance and coordinate traffic flows across the network.</a:t>
                </a:r>
              </a:p>
              <a:p>
                <a:r>
                  <a:rPr lang="en-US" dirty="0"/>
                  <a:t>Tier 3: Core Layer (Interplanetary Relays)</a:t>
                </a:r>
              </a:p>
              <a:p>
                <a:pPr lvl="1"/>
                <a:r>
                  <a:rPr lang="en-US" dirty="0"/>
                  <a:t>8 relay satellites at Sun-Earth and Sun-Mars Lagrange points: </a:t>
                </a:r>
                <a14:m>
                  <m:oMath xmlns:m="http://schemas.openxmlformats.org/officeDocument/2006/math">
                    <m:sSub>
                      <m:sSubPr>
                        <m:ctrlPr>
                          <a:rPr lang="en-US" i="1">
                            <a:latin typeface="Cambria Math" panose="02040503050406030204" pitchFamily="18" charset="0"/>
                          </a:rPr>
                        </m:ctrlPr>
                      </m:sSub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1</m:t>
                            </m:r>
                          </m:sub>
                        </m:sSub>
                        <m:r>
                          <a:rPr lang="en-US" b="0" i="1" smtClean="0">
                            <a:latin typeface="Cambria Math" panose="02040503050406030204" pitchFamily="18" charset="0"/>
                          </a:rPr>
                          <m:t>,</m:t>
                        </m:r>
                        <m:r>
                          <a:rPr lang="en-US" i="1">
                            <a:latin typeface="Cambria Math" panose="02040503050406030204" pitchFamily="18" charset="0"/>
                          </a:rPr>
                          <m:t>𝐿</m:t>
                        </m:r>
                      </m:e>
                      <m:sub>
                        <m:r>
                          <a:rPr lang="en-US" b="0" i="1" smtClean="0">
                            <a:latin typeface="Cambria Math" panose="02040503050406030204" pitchFamily="18" charset="0"/>
                          </a:rPr>
                          <m:t>2</m:t>
                        </m:r>
                      </m:sub>
                    </m:sSub>
                    <m:r>
                      <a:rPr lang="en-US" i="1">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𝐿</m:t>
                        </m:r>
                      </m:e>
                      <m:sub>
                        <m:r>
                          <a:rPr lang="en-US" i="1">
                            <a:latin typeface="Cambria Math" panose="02040503050406030204" pitchFamily="18" charset="0"/>
                          </a:rPr>
                          <m:t>4</m:t>
                        </m:r>
                      </m:sub>
                    </m:sSub>
                    <m:r>
                      <a:rPr lang="en-US" i="1">
                        <a:latin typeface="Cambria Math" panose="02040503050406030204" pitchFamily="18" charset="0"/>
                      </a:rPr>
                      <m:t>,</m:t>
                    </m:r>
                  </m:oMath>
                </a14:m>
                <a:r>
                  <a:rPr lang="en-US" dirty="0"/>
                  <a:t> and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𝐿</m:t>
                        </m:r>
                      </m:e>
                      <m:sub>
                        <m:r>
                          <a:rPr lang="en-US" i="1">
                            <a:latin typeface="Cambria Math" panose="02040503050406030204" pitchFamily="18" charset="0"/>
                          </a:rPr>
                          <m:t>5</m:t>
                        </m:r>
                      </m:sub>
                    </m:sSub>
                  </m:oMath>
                </a14:m>
                <a:endParaRPr lang="en-US" dirty="0"/>
              </a:p>
              <a:p>
                <a:pPr lvl="1"/>
                <a:r>
                  <a:rPr lang="en-US" dirty="0"/>
                  <a:t>Maintain line-of-sight between Earth and Mars at all orbital configurations</a:t>
                </a:r>
              </a:p>
              <a:p>
                <a:pPr marL="0" indent="0">
                  <a:buNone/>
                </a:pPr>
                <a:endParaRPr lang="en-US" dirty="0"/>
              </a:p>
            </p:txBody>
          </p:sp>
        </mc:Choice>
        <mc:Fallback xmlns="">
          <p:sp>
            <p:nvSpPr>
              <p:cNvPr id="3" name="Text Placeholder 2">
                <a:extLst>
                  <a:ext uri="{FF2B5EF4-FFF2-40B4-BE49-F238E27FC236}">
                    <a16:creationId xmlns:a16="http://schemas.microsoft.com/office/drawing/2014/main" id="{A44E63A7-8ACA-018D-4192-207B6563642D}"/>
                  </a:ext>
                </a:extLst>
              </p:cNvPr>
              <p:cNvSpPr>
                <a:spLocks noGrp="1" noRot="1" noChangeAspect="1" noMove="1" noResize="1" noEditPoints="1" noAdjustHandles="1" noChangeArrowheads="1" noChangeShapeType="1" noTextEdit="1"/>
              </p:cNvSpPr>
              <p:nvPr>
                <p:ph type="body" sz="quarter" idx="16"/>
              </p:nvPr>
            </p:nvSpPr>
            <p:spPr>
              <a:xfrm>
                <a:off x="530352" y="1389888"/>
                <a:ext cx="8152880" cy="3134272"/>
              </a:xfrm>
              <a:blipFill>
                <a:blip r:embed="rId2"/>
                <a:stretch>
                  <a:fillRect l="-299" t="-1362"/>
                </a:stretch>
              </a:blipFill>
            </p:spPr>
            <p:txBody>
              <a:bodyPr/>
              <a:lstStyle/>
              <a:p>
                <a:r>
                  <a:rPr lang="en-US">
                    <a:noFill/>
                  </a:rPr>
                  <a:t> </a:t>
                </a:r>
              </a:p>
            </p:txBody>
          </p:sp>
        </mc:Fallback>
      </mc:AlternateContent>
      <p:sp>
        <p:nvSpPr>
          <p:cNvPr id="4" name="Text Placeholder 3">
            <a:extLst>
              <a:ext uri="{FF2B5EF4-FFF2-40B4-BE49-F238E27FC236}">
                <a16:creationId xmlns:a16="http://schemas.microsoft.com/office/drawing/2014/main" id="{14F72ECE-C96C-3721-CF80-2EB1016558EF}"/>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2213455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86AD34-9068-1AA2-9412-5629F96BCC2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A8DD47-0D51-5B92-BA28-C44CB22038C2}"/>
              </a:ext>
            </a:extLst>
          </p:cNvPr>
          <p:cNvSpPr>
            <a:spLocks noGrp="1"/>
          </p:cNvSpPr>
          <p:nvPr>
            <p:ph type="title"/>
          </p:nvPr>
        </p:nvSpPr>
        <p:spPr/>
        <p:txBody>
          <a:bodyPr/>
          <a:lstStyle/>
          <a:p>
            <a:r>
              <a:rPr lang="en-US" dirty="0"/>
              <a:t>Why Controllers are Essential?</a:t>
            </a:r>
          </a:p>
        </p:txBody>
      </p:sp>
      <p:sp>
        <p:nvSpPr>
          <p:cNvPr id="23" name="Text Placeholder 22">
            <a:extLst>
              <a:ext uri="{FF2B5EF4-FFF2-40B4-BE49-F238E27FC236}">
                <a16:creationId xmlns:a16="http://schemas.microsoft.com/office/drawing/2014/main" id="{E3A3C6BF-C822-4DA9-5E42-A78207C4D9FF}"/>
              </a:ext>
            </a:extLst>
          </p:cNvPr>
          <p:cNvSpPr>
            <a:spLocks noGrp="1"/>
          </p:cNvSpPr>
          <p:nvPr>
            <p:ph type="body" sz="quarter" idx="15"/>
          </p:nvPr>
        </p:nvSpPr>
        <p:spPr/>
        <p:txBody>
          <a:bodyPr/>
          <a:lstStyle/>
          <a:p>
            <a:r>
              <a:rPr lang="en-US" dirty="0"/>
              <a:t>01</a:t>
            </a:r>
          </a:p>
        </p:txBody>
      </p:sp>
      <p:sp>
        <p:nvSpPr>
          <p:cNvPr id="24" name="Text Placeholder 23">
            <a:extLst>
              <a:ext uri="{FF2B5EF4-FFF2-40B4-BE49-F238E27FC236}">
                <a16:creationId xmlns:a16="http://schemas.microsoft.com/office/drawing/2014/main" id="{19E38759-2DE1-4D09-84BB-BDA038A2E312}"/>
              </a:ext>
            </a:extLst>
          </p:cNvPr>
          <p:cNvSpPr>
            <a:spLocks noGrp="1"/>
          </p:cNvSpPr>
          <p:nvPr>
            <p:ph type="body" sz="quarter" idx="21"/>
          </p:nvPr>
        </p:nvSpPr>
        <p:spPr/>
        <p:txBody>
          <a:bodyPr/>
          <a:lstStyle/>
          <a:p>
            <a:r>
              <a:rPr lang="en-US" dirty="0">
                <a:solidFill>
                  <a:srgbClr val="092C74"/>
                </a:solidFill>
              </a:rPr>
              <a:t>FSO Technical Complexity</a:t>
            </a:r>
          </a:p>
        </p:txBody>
      </p:sp>
      <p:sp>
        <p:nvSpPr>
          <p:cNvPr id="32" name="Text Placeholder 31">
            <a:extLst>
              <a:ext uri="{FF2B5EF4-FFF2-40B4-BE49-F238E27FC236}">
                <a16:creationId xmlns:a16="http://schemas.microsoft.com/office/drawing/2014/main" id="{13F9C611-400F-4444-00D9-91467DE04D0F}"/>
              </a:ext>
            </a:extLst>
          </p:cNvPr>
          <p:cNvSpPr>
            <a:spLocks noGrp="1"/>
          </p:cNvSpPr>
          <p:nvPr>
            <p:ph type="body" sz="quarter" idx="22"/>
          </p:nvPr>
        </p:nvSpPr>
        <p:spPr>
          <a:xfrm>
            <a:off x="536331" y="2244604"/>
            <a:ext cx="2661041" cy="2317872"/>
          </a:xfrm>
        </p:spPr>
        <p:txBody>
          <a:bodyPr/>
          <a:lstStyle/>
          <a:p>
            <a:pPr defTabSz="685835"/>
            <a:r>
              <a:rPr lang="en-US" sz="1400" dirty="0">
                <a:latin typeface="Tahoma" panose="020B0604030504040204" pitchFamily="34" charset="0"/>
                <a:ea typeface="Tahoma" panose="020B0604030504040204" pitchFamily="34" charset="0"/>
                <a:cs typeface="Tahoma" panose="020B0604030504040204" pitchFamily="34" charset="0"/>
              </a:rPr>
              <a:t>Satellites cannot simultaneously maintain active optical links, compute precise ephemeris predictions, and optimize routing decisions across a changing topology.</a:t>
            </a:r>
          </a:p>
          <a:p>
            <a:pPr defTabSz="685835"/>
            <a:r>
              <a:rPr lang="en-US" sz="1400" dirty="0">
                <a:latin typeface="Tahoma" panose="020B0604030504040204" pitchFamily="34" charset="0"/>
                <a:ea typeface="Tahoma" panose="020B0604030504040204" pitchFamily="34" charset="0"/>
                <a:cs typeface="Tahoma" panose="020B0604030504040204" pitchFamily="34" charset="0"/>
              </a:rPr>
              <a:t>Controllers offload computational burden and reduce overall satellite complexity and power consumptions.</a:t>
            </a:r>
            <a:endParaRPr lang="uk-UA" sz="1400" dirty="0">
              <a:latin typeface="Tahoma" panose="020B0604030504040204" pitchFamily="34" charset="0"/>
              <a:ea typeface="Tahoma" panose="020B0604030504040204" pitchFamily="34" charset="0"/>
              <a:cs typeface="Tahoma" panose="020B0604030504040204" pitchFamily="34" charset="0"/>
            </a:endParaRPr>
          </a:p>
        </p:txBody>
      </p:sp>
      <p:sp>
        <p:nvSpPr>
          <p:cNvPr id="35" name="Text Placeholder 34">
            <a:extLst>
              <a:ext uri="{FF2B5EF4-FFF2-40B4-BE49-F238E27FC236}">
                <a16:creationId xmlns:a16="http://schemas.microsoft.com/office/drawing/2014/main" id="{C1DC5958-70E7-0542-7CA6-C2C44A00B0F1}"/>
              </a:ext>
            </a:extLst>
          </p:cNvPr>
          <p:cNvSpPr>
            <a:spLocks noGrp="1"/>
          </p:cNvSpPr>
          <p:nvPr>
            <p:ph type="body" sz="quarter" idx="26"/>
          </p:nvPr>
        </p:nvSpPr>
        <p:spPr/>
        <p:txBody>
          <a:bodyPr/>
          <a:lstStyle/>
          <a:p>
            <a:r>
              <a:rPr lang="en-US" dirty="0"/>
              <a:t>02</a:t>
            </a:r>
          </a:p>
        </p:txBody>
      </p:sp>
      <p:sp>
        <p:nvSpPr>
          <p:cNvPr id="36" name="Text Placeholder 35">
            <a:extLst>
              <a:ext uri="{FF2B5EF4-FFF2-40B4-BE49-F238E27FC236}">
                <a16:creationId xmlns:a16="http://schemas.microsoft.com/office/drawing/2014/main" id="{9B4DF2F8-9278-0620-2388-3CBCD2E59A8D}"/>
              </a:ext>
            </a:extLst>
          </p:cNvPr>
          <p:cNvSpPr>
            <a:spLocks noGrp="1"/>
          </p:cNvSpPr>
          <p:nvPr>
            <p:ph type="body" sz="quarter" idx="27"/>
          </p:nvPr>
        </p:nvSpPr>
        <p:spPr/>
        <p:txBody>
          <a:bodyPr/>
          <a:lstStyle/>
          <a:p>
            <a:r>
              <a:rPr lang="en-US" dirty="0">
                <a:solidFill>
                  <a:srgbClr val="092C74"/>
                </a:solidFill>
              </a:rPr>
              <a:t>FSO Hidden Node Problem</a:t>
            </a:r>
          </a:p>
        </p:txBody>
      </p:sp>
      <p:sp>
        <p:nvSpPr>
          <p:cNvPr id="33" name="Text Placeholder 32">
            <a:extLst>
              <a:ext uri="{FF2B5EF4-FFF2-40B4-BE49-F238E27FC236}">
                <a16:creationId xmlns:a16="http://schemas.microsoft.com/office/drawing/2014/main" id="{60C9A84B-5542-2784-A203-47BFACB18DB0}"/>
              </a:ext>
            </a:extLst>
          </p:cNvPr>
          <p:cNvSpPr>
            <a:spLocks noGrp="1"/>
          </p:cNvSpPr>
          <p:nvPr>
            <p:ph type="body" sz="quarter" idx="23"/>
          </p:nvPr>
        </p:nvSpPr>
        <p:spPr>
          <a:xfrm>
            <a:off x="3322948" y="2244604"/>
            <a:ext cx="2661041" cy="2317872"/>
          </a:xfrm>
        </p:spPr>
        <p:txBody>
          <a:bodyPr/>
          <a:lstStyle/>
          <a:p>
            <a:pPr defTabSz="685835"/>
            <a:r>
              <a:rPr lang="en-US" sz="1400" dirty="0"/>
              <a:t>Satellites cannot detect when others are transmitting to the same relay and if two beams hit the same receiver then all data would be corrupted.</a:t>
            </a:r>
            <a:endParaRPr lang="en-US" sz="1400" dirty="0">
              <a:latin typeface="Tahoma" panose="020B0604030504040204" pitchFamily="34" charset="0"/>
              <a:ea typeface="Tahoma" panose="020B0604030504040204" pitchFamily="34" charset="0"/>
              <a:cs typeface="Tahoma" panose="020B0604030504040204" pitchFamily="34" charset="0"/>
            </a:endParaRPr>
          </a:p>
          <a:p>
            <a:pPr defTabSz="685835"/>
            <a:r>
              <a:rPr lang="en-US" sz="1400" dirty="0">
                <a:latin typeface="Tahoma" panose="020B0604030504040204" pitchFamily="34" charset="0"/>
                <a:ea typeface="Tahoma" panose="020B0604030504040204" pitchFamily="34" charset="0"/>
                <a:cs typeface="Tahoma" panose="020B0604030504040204" pitchFamily="34" charset="0"/>
              </a:rPr>
              <a:t>Controllers have centralized view of the entire network topology and can implement time-division scheduling to prevent collisions.</a:t>
            </a:r>
            <a:endParaRPr lang="uk-UA" sz="1400" dirty="0">
              <a:latin typeface="Tahoma" panose="020B0604030504040204" pitchFamily="34" charset="0"/>
              <a:ea typeface="Tahoma" panose="020B0604030504040204" pitchFamily="34" charset="0"/>
              <a:cs typeface="Tahoma" panose="020B0604030504040204" pitchFamily="34" charset="0"/>
            </a:endParaRPr>
          </a:p>
        </p:txBody>
      </p:sp>
      <p:sp>
        <p:nvSpPr>
          <p:cNvPr id="37" name="Text Placeholder 36">
            <a:extLst>
              <a:ext uri="{FF2B5EF4-FFF2-40B4-BE49-F238E27FC236}">
                <a16:creationId xmlns:a16="http://schemas.microsoft.com/office/drawing/2014/main" id="{1325D642-8535-663D-F87A-9767462E6DEC}"/>
              </a:ext>
            </a:extLst>
          </p:cNvPr>
          <p:cNvSpPr>
            <a:spLocks noGrp="1"/>
          </p:cNvSpPr>
          <p:nvPr>
            <p:ph type="body" sz="quarter" idx="29"/>
          </p:nvPr>
        </p:nvSpPr>
        <p:spPr/>
        <p:txBody>
          <a:bodyPr/>
          <a:lstStyle/>
          <a:p>
            <a:r>
              <a:rPr lang="en-US" dirty="0"/>
              <a:t>03</a:t>
            </a:r>
          </a:p>
        </p:txBody>
      </p:sp>
      <p:sp>
        <p:nvSpPr>
          <p:cNvPr id="38" name="Text Placeholder 37">
            <a:extLst>
              <a:ext uri="{FF2B5EF4-FFF2-40B4-BE49-F238E27FC236}">
                <a16:creationId xmlns:a16="http://schemas.microsoft.com/office/drawing/2014/main" id="{2F5EE51A-8808-C5FC-5BB8-F5435BBA8CC4}"/>
              </a:ext>
            </a:extLst>
          </p:cNvPr>
          <p:cNvSpPr>
            <a:spLocks noGrp="1"/>
          </p:cNvSpPr>
          <p:nvPr>
            <p:ph type="body" sz="quarter" idx="30"/>
          </p:nvPr>
        </p:nvSpPr>
        <p:spPr/>
        <p:txBody>
          <a:bodyPr/>
          <a:lstStyle/>
          <a:p>
            <a:r>
              <a:rPr lang="en-US" dirty="0">
                <a:solidFill>
                  <a:srgbClr val="092C74"/>
                </a:solidFill>
              </a:rPr>
              <a:t>Light-Speed Delay Constraint</a:t>
            </a:r>
          </a:p>
        </p:txBody>
      </p:sp>
      <p:sp>
        <p:nvSpPr>
          <p:cNvPr id="34" name="Text Placeholder 33">
            <a:extLst>
              <a:ext uri="{FF2B5EF4-FFF2-40B4-BE49-F238E27FC236}">
                <a16:creationId xmlns:a16="http://schemas.microsoft.com/office/drawing/2014/main" id="{14477E06-67C8-111C-0800-E70789023610}"/>
              </a:ext>
            </a:extLst>
          </p:cNvPr>
          <p:cNvSpPr>
            <a:spLocks noGrp="1"/>
          </p:cNvSpPr>
          <p:nvPr>
            <p:ph type="body" sz="quarter" idx="24"/>
          </p:nvPr>
        </p:nvSpPr>
        <p:spPr>
          <a:xfrm>
            <a:off x="6109566" y="2244604"/>
            <a:ext cx="2743764" cy="2317872"/>
          </a:xfrm>
        </p:spPr>
        <p:txBody>
          <a:bodyPr/>
          <a:lstStyle/>
          <a:p>
            <a:pPr defTabSz="685835"/>
            <a:r>
              <a:rPr lang="en-US" sz="1400" dirty="0">
                <a:latin typeface="Tahoma" panose="020B0604030504040204" pitchFamily="34" charset="0"/>
                <a:ea typeface="Tahoma" panose="020B0604030504040204" pitchFamily="34" charset="0"/>
                <a:cs typeface="Tahoma" panose="020B0604030504040204" pitchFamily="34" charset="0"/>
              </a:rPr>
              <a:t>Vast distance prevents timely response from Earth to dynamic link failures, geometry changes, and network optimization.</a:t>
            </a:r>
          </a:p>
          <a:p>
            <a:pPr defTabSz="685835"/>
            <a:r>
              <a:rPr lang="en-US" sz="1400" dirty="0"/>
              <a:t>Controllers are closer and can respond faster and enable near-real-time coordination while Earth-based control cannot.</a:t>
            </a:r>
            <a:endParaRPr lang="uk-UA" sz="14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1199237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271F2F-C5A2-3063-FF6B-CF132895F0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36E97F-FCA3-7F28-AE38-962301B211B3}"/>
              </a:ext>
            </a:extLst>
          </p:cNvPr>
          <p:cNvSpPr>
            <a:spLocks noGrp="1"/>
          </p:cNvSpPr>
          <p:nvPr>
            <p:ph type="title"/>
          </p:nvPr>
        </p:nvSpPr>
        <p:spPr/>
        <p:txBody>
          <a:bodyPr/>
          <a:lstStyle/>
          <a:p>
            <a:r>
              <a:rPr lang="en-US" dirty="0"/>
              <a:t>Why Controllers are Essential?</a:t>
            </a:r>
          </a:p>
        </p:txBody>
      </p:sp>
      <p:sp>
        <p:nvSpPr>
          <p:cNvPr id="13" name="Text Placeholder 12">
            <a:extLst>
              <a:ext uri="{FF2B5EF4-FFF2-40B4-BE49-F238E27FC236}">
                <a16:creationId xmlns:a16="http://schemas.microsoft.com/office/drawing/2014/main" id="{17F80B48-9B94-48EE-292A-6EDCD0503D5D}"/>
              </a:ext>
            </a:extLst>
          </p:cNvPr>
          <p:cNvSpPr>
            <a:spLocks noGrp="1"/>
          </p:cNvSpPr>
          <p:nvPr>
            <p:ph type="body" sz="quarter" idx="15"/>
          </p:nvPr>
        </p:nvSpPr>
        <p:spPr/>
        <p:txBody>
          <a:bodyPr/>
          <a:lstStyle/>
          <a:p>
            <a:r>
              <a:rPr lang="en-US" dirty="0"/>
              <a:t>04</a:t>
            </a:r>
          </a:p>
        </p:txBody>
      </p:sp>
      <p:sp>
        <p:nvSpPr>
          <p:cNvPr id="14" name="Text Placeholder 13">
            <a:extLst>
              <a:ext uri="{FF2B5EF4-FFF2-40B4-BE49-F238E27FC236}">
                <a16:creationId xmlns:a16="http://schemas.microsoft.com/office/drawing/2014/main" id="{17A30D1F-1B41-06CB-D7AC-59E19E56C62C}"/>
              </a:ext>
            </a:extLst>
          </p:cNvPr>
          <p:cNvSpPr>
            <a:spLocks noGrp="1"/>
          </p:cNvSpPr>
          <p:nvPr>
            <p:ph type="body" sz="quarter" idx="21"/>
          </p:nvPr>
        </p:nvSpPr>
        <p:spPr/>
        <p:txBody>
          <a:bodyPr/>
          <a:lstStyle/>
          <a:p>
            <a:r>
              <a:rPr lang="en-US" dirty="0">
                <a:solidFill>
                  <a:srgbClr val="092C74"/>
                </a:solidFill>
              </a:rPr>
              <a:t>Network Memory during Disruption</a:t>
            </a:r>
          </a:p>
        </p:txBody>
      </p:sp>
      <p:sp>
        <p:nvSpPr>
          <p:cNvPr id="15" name="Text Placeholder 14">
            <a:extLst>
              <a:ext uri="{FF2B5EF4-FFF2-40B4-BE49-F238E27FC236}">
                <a16:creationId xmlns:a16="http://schemas.microsoft.com/office/drawing/2014/main" id="{2CF28EC2-8381-52A2-E496-E10B843AC312}"/>
              </a:ext>
            </a:extLst>
          </p:cNvPr>
          <p:cNvSpPr>
            <a:spLocks noGrp="1"/>
          </p:cNvSpPr>
          <p:nvPr>
            <p:ph type="body" sz="quarter" idx="22"/>
          </p:nvPr>
        </p:nvSpPr>
        <p:spPr>
          <a:xfrm>
            <a:off x="536331" y="2244604"/>
            <a:ext cx="3950890" cy="2317872"/>
          </a:xfrm>
        </p:spPr>
        <p:txBody>
          <a:bodyPr/>
          <a:lstStyle/>
          <a:p>
            <a:pPr defTabSz="685835"/>
            <a:r>
              <a:rPr lang="en-US" dirty="0"/>
              <a:t>Failures isolate clusters of satellites, when connectivity is restored, how do fragments “find” each other? Purely </a:t>
            </a:r>
            <a:r>
              <a:rPr lang="en-US" sz="1600" dirty="0">
                <a:latin typeface="Tahoma" panose="020B0604030504040204" pitchFamily="34" charset="0"/>
                <a:ea typeface="Tahoma" panose="020B0604030504040204" pitchFamily="34" charset="0"/>
                <a:cs typeface="Tahoma" panose="020B0604030504040204" pitchFamily="34" charset="0"/>
              </a:rPr>
              <a:t>distributed systems lose global state. </a:t>
            </a:r>
          </a:p>
          <a:p>
            <a:pPr defTabSz="685835"/>
            <a:r>
              <a:rPr lang="en-US" dirty="0"/>
              <a:t>Controllers maintain topology state through disruptions, remember which satellites exist and their last known positions, and enable rapid connectivity restoration when clusters reunite.</a:t>
            </a:r>
            <a:r>
              <a:rPr lang="en-US" sz="1600" dirty="0">
                <a:latin typeface="Tahoma" panose="020B0604030504040204" pitchFamily="34" charset="0"/>
                <a:ea typeface="Tahoma" panose="020B0604030504040204" pitchFamily="34" charset="0"/>
                <a:cs typeface="Tahoma" panose="020B0604030504040204" pitchFamily="34" charset="0"/>
              </a:rPr>
              <a:t> </a:t>
            </a:r>
          </a:p>
        </p:txBody>
      </p:sp>
      <p:sp>
        <p:nvSpPr>
          <p:cNvPr id="17" name="Text Placeholder 16">
            <a:extLst>
              <a:ext uri="{FF2B5EF4-FFF2-40B4-BE49-F238E27FC236}">
                <a16:creationId xmlns:a16="http://schemas.microsoft.com/office/drawing/2014/main" id="{9B3A38EC-C55C-138D-5513-A47658B34212}"/>
              </a:ext>
            </a:extLst>
          </p:cNvPr>
          <p:cNvSpPr>
            <a:spLocks noGrp="1"/>
          </p:cNvSpPr>
          <p:nvPr>
            <p:ph type="body" sz="quarter" idx="26"/>
          </p:nvPr>
        </p:nvSpPr>
        <p:spPr/>
        <p:txBody>
          <a:bodyPr/>
          <a:lstStyle/>
          <a:p>
            <a:r>
              <a:rPr lang="en-US" dirty="0"/>
              <a:t>05</a:t>
            </a:r>
          </a:p>
        </p:txBody>
      </p:sp>
      <p:sp>
        <p:nvSpPr>
          <p:cNvPr id="18" name="Text Placeholder 17">
            <a:extLst>
              <a:ext uri="{FF2B5EF4-FFF2-40B4-BE49-F238E27FC236}">
                <a16:creationId xmlns:a16="http://schemas.microsoft.com/office/drawing/2014/main" id="{1AD0AEF8-88E9-0B9F-727F-42EDEB574068}"/>
              </a:ext>
            </a:extLst>
          </p:cNvPr>
          <p:cNvSpPr>
            <a:spLocks noGrp="1"/>
          </p:cNvSpPr>
          <p:nvPr>
            <p:ph type="body" sz="quarter" idx="27"/>
          </p:nvPr>
        </p:nvSpPr>
        <p:spPr/>
        <p:txBody>
          <a:bodyPr/>
          <a:lstStyle/>
          <a:p>
            <a:r>
              <a:rPr lang="en-US" dirty="0">
                <a:solidFill>
                  <a:srgbClr val="092C74"/>
                </a:solidFill>
              </a:rPr>
              <a:t>Operational &amp; Economic Advantages</a:t>
            </a:r>
          </a:p>
        </p:txBody>
      </p:sp>
      <p:sp>
        <p:nvSpPr>
          <p:cNvPr id="16" name="Text Placeholder 15">
            <a:extLst>
              <a:ext uri="{FF2B5EF4-FFF2-40B4-BE49-F238E27FC236}">
                <a16:creationId xmlns:a16="http://schemas.microsoft.com/office/drawing/2014/main" id="{897B3AAB-5F4E-3E7B-3375-0771BACF04BB}"/>
              </a:ext>
            </a:extLst>
          </p:cNvPr>
          <p:cNvSpPr>
            <a:spLocks noGrp="1"/>
          </p:cNvSpPr>
          <p:nvPr>
            <p:ph type="body" sz="quarter" idx="23"/>
          </p:nvPr>
        </p:nvSpPr>
        <p:spPr>
          <a:xfrm>
            <a:off x="5019675" y="2244604"/>
            <a:ext cx="3894211" cy="2317872"/>
          </a:xfrm>
        </p:spPr>
        <p:txBody>
          <a:bodyPr/>
          <a:lstStyle/>
          <a:p>
            <a:pPr defTabSz="685835"/>
            <a:r>
              <a:rPr lang="en-US" dirty="0"/>
              <a:t>Complex satellites are expensive and failure-prone. Failed acquisition attempts waste power. Upgrading algorithms requires modifying entire constellations.</a:t>
            </a:r>
            <a:endParaRPr lang="en-US" sz="1600" dirty="0">
              <a:latin typeface="Tahoma" panose="020B0604030504040204" pitchFamily="34" charset="0"/>
              <a:ea typeface="Tahoma" panose="020B0604030504040204" pitchFamily="34" charset="0"/>
              <a:cs typeface="Tahoma" panose="020B0604030504040204" pitchFamily="34" charset="0"/>
            </a:endParaRPr>
          </a:p>
          <a:p>
            <a:pPr defTabSz="685835"/>
            <a:r>
              <a:rPr lang="en-US" sz="1600" dirty="0">
                <a:latin typeface="Tahoma" panose="020B0604030504040204" pitchFamily="34" charset="0"/>
                <a:ea typeface="Tahoma" panose="020B0604030504040204" pitchFamily="34" charset="0"/>
                <a:cs typeface="Tahoma" panose="020B0604030504040204" pitchFamily="34" charset="0"/>
              </a:rPr>
              <a:t>Controllers simplify satellite designs, reduce power consum</a:t>
            </a:r>
            <a:r>
              <a:rPr lang="en-US" dirty="0"/>
              <a:t>ptions from unsuccessful acquisitions, and centralize complexity in a few platforms.</a:t>
            </a:r>
            <a:endParaRPr lang="en-US" sz="1600" dirty="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9288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DE49A0-8A66-45F6-E158-DF950AA391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0961764-CB6C-4F68-40B8-796B3CE2B8FA}"/>
              </a:ext>
            </a:extLst>
          </p:cNvPr>
          <p:cNvSpPr>
            <a:spLocks noGrp="1"/>
          </p:cNvSpPr>
          <p:nvPr>
            <p:ph type="title"/>
          </p:nvPr>
        </p:nvSpPr>
        <p:spPr/>
        <p:txBody>
          <a:bodyPr/>
          <a:lstStyle/>
          <a:p>
            <a:r>
              <a:rPr lang="en-US" dirty="0"/>
              <a:t>Simulation Framework</a:t>
            </a:r>
          </a:p>
        </p:txBody>
      </p:sp>
      <p:sp>
        <p:nvSpPr>
          <p:cNvPr id="3" name="Text Placeholder 2">
            <a:extLst>
              <a:ext uri="{FF2B5EF4-FFF2-40B4-BE49-F238E27FC236}">
                <a16:creationId xmlns:a16="http://schemas.microsoft.com/office/drawing/2014/main" id="{C4036B41-9514-BF7C-0A4B-41055A5810C2}"/>
              </a:ext>
            </a:extLst>
          </p:cNvPr>
          <p:cNvSpPr>
            <a:spLocks noGrp="1"/>
          </p:cNvSpPr>
          <p:nvPr>
            <p:ph type="body" sz="quarter" idx="16"/>
          </p:nvPr>
        </p:nvSpPr>
        <p:spPr>
          <a:xfrm>
            <a:off x="530352" y="1389888"/>
            <a:ext cx="8152880" cy="3134272"/>
          </a:xfrm>
        </p:spPr>
        <p:txBody>
          <a:bodyPr/>
          <a:lstStyle/>
          <a:p>
            <a:r>
              <a:rPr lang="en-US" dirty="0"/>
              <a:t>Core Libraries: </a:t>
            </a:r>
            <a:r>
              <a:rPr lang="en-US" dirty="0" err="1"/>
              <a:t>SpacePy</a:t>
            </a:r>
            <a:r>
              <a:rPr lang="en-US" dirty="0"/>
              <a:t> (Space Physics), </a:t>
            </a:r>
            <a:r>
              <a:rPr lang="en-US" dirty="0" err="1"/>
              <a:t>NetworkX</a:t>
            </a:r>
            <a:r>
              <a:rPr lang="en-US" dirty="0"/>
              <a:t> (Graph Analysis), </a:t>
            </a:r>
            <a:r>
              <a:rPr lang="en-US" dirty="0" err="1"/>
              <a:t>Astropy</a:t>
            </a:r>
            <a:r>
              <a:rPr lang="en-US" dirty="0"/>
              <a:t> (NASA ephemeris), NumPy/SciPy (Numerical methods)</a:t>
            </a:r>
          </a:p>
          <a:p>
            <a:r>
              <a:rPr lang="en-US" dirty="0"/>
              <a:t>Snapshot-based network topology updates: 15 minute update intervals over 2.28 years (80,000 time steps)</a:t>
            </a:r>
          </a:p>
          <a:p>
            <a:r>
              <a:rPr lang="en-US" dirty="0"/>
              <a:t>Integrated models: NASA JPL DE440 ephemeris for planetary positions; Majumdar FSO link budget; Lagrange point calculations for Earth-Moon, Sun-Earth, Sun-Mars systems; line-of-sight occlusion.</a:t>
            </a:r>
          </a:p>
          <a:p>
            <a:r>
              <a:rPr lang="en-US" dirty="0"/>
              <a:t>Built-in validation framework: Solar conjunction scenarios, link failure recover, traffic overload testing</a:t>
            </a:r>
          </a:p>
          <a:p>
            <a:r>
              <a:rPr lang="en-US" dirty="0"/>
              <a:t>Complete code available:  github.com/</a:t>
            </a:r>
            <a:r>
              <a:rPr lang="en-US" dirty="0" err="1"/>
              <a:t>nickyduesxd</a:t>
            </a:r>
            <a:r>
              <a:rPr lang="en-US" dirty="0"/>
              <a:t>/</a:t>
            </a:r>
            <a:r>
              <a:rPr lang="en-US" dirty="0" err="1"/>
              <a:t>Masters_Thesis</a:t>
            </a:r>
            <a:endParaRPr lang="en-US" dirty="0"/>
          </a:p>
        </p:txBody>
      </p:sp>
      <p:sp>
        <p:nvSpPr>
          <p:cNvPr id="4" name="Text Placeholder 3">
            <a:extLst>
              <a:ext uri="{FF2B5EF4-FFF2-40B4-BE49-F238E27FC236}">
                <a16:creationId xmlns:a16="http://schemas.microsoft.com/office/drawing/2014/main" id="{624E2B69-D5D2-CB0A-E2FC-6648D3617EF9}"/>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39566595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388BAA-7483-3DBB-3717-BAA9C832751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93BD492-7391-5CB1-2DD5-17FBEE35D78A}"/>
              </a:ext>
            </a:extLst>
          </p:cNvPr>
          <p:cNvSpPr>
            <a:spLocks noGrp="1"/>
          </p:cNvSpPr>
          <p:nvPr>
            <p:ph type="title"/>
          </p:nvPr>
        </p:nvSpPr>
        <p:spPr/>
        <p:txBody>
          <a:bodyPr/>
          <a:lstStyle/>
          <a:p>
            <a:r>
              <a:rPr lang="en-US" dirty="0"/>
              <a:t>Orbital Mechanics Implementation</a:t>
            </a:r>
          </a:p>
        </p:txBody>
      </p:sp>
      <p:sp>
        <p:nvSpPr>
          <p:cNvPr id="3" name="Text Placeholder 2">
            <a:extLst>
              <a:ext uri="{FF2B5EF4-FFF2-40B4-BE49-F238E27FC236}">
                <a16:creationId xmlns:a16="http://schemas.microsoft.com/office/drawing/2014/main" id="{57D5E70D-D83E-8F64-CE3A-39B91CC0CC24}"/>
              </a:ext>
            </a:extLst>
          </p:cNvPr>
          <p:cNvSpPr>
            <a:spLocks noGrp="1"/>
          </p:cNvSpPr>
          <p:nvPr>
            <p:ph type="body" sz="quarter" idx="16"/>
          </p:nvPr>
        </p:nvSpPr>
        <p:spPr>
          <a:xfrm>
            <a:off x="530352" y="1389888"/>
            <a:ext cx="7644747" cy="3134272"/>
          </a:xfrm>
        </p:spPr>
        <p:txBody>
          <a:bodyPr/>
          <a:lstStyle/>
          <a:p>
            <a:r>
              <a:rPr lang="en-US" dirty="0"/>
              <a:t>NASA JPL DE440 ephemeris integration for accurate planetary motion.</a:t>
            </a:r>
          </a:p>
          <a:p>
            <a:r>
              <a:rPr lang="en-US" dirty="0"/>
              <a:t>Precise Lagrange point calculations using analytical solutions.</a:t>
            </a:r>
          </a:p>
          <a:p>
            <a:r>
              <a:rPr lang="en-US" dirty="0"/>
              <a:t>Hybrid orbital propagation approach balances fidelity with stability</a:t>
            </a:r>
          </a:p>
          <a:p>
            <a:r>
              <a:rPr lang="en-US" dirty="0"/>
              <a:t>Comprehensive perturbation modeling for satellites:</a:t>
            </a:r>
          </a:p>
          <a:p>
            <a:pPr lvl="1"/>
            <a:r>
              <a:rPr lang="en-US" dirty="0"/>
              <a:t>J₂ oblateness effects: Earth's gravitational harmonics (J₂ = 1.08263 × 10⁻³)</a:t>
            </a:r>
          </a:p>
          <a:p>
            <a:pPr lvl="1"/>
            <a:r>
              <a:rPr lang="en-US" dirty="0"/>
              <a:t>Solar radiation pressure: Area-to-mass ratio = 0.0133 m²/kg</a:t>
            </a:r>
          </a:p>
          <a:p>
            <a:pPr lvl="1"/>
            <a:r>
              <a:rPr lang="en-US" dirty="0"/>
              <a:t>Third-body gravitational effects: Sun and Moon perturbations</a:t>
            </a:r>
          </a:p>
          <a:p>
            <a:pPr lvl="1"/>
            <a:r>
              <a:rPr lang="en-US" dirty="0"/>
              <a:t>Relativistic corrections: Post-Newtonian effects for high-precision orbits</a:t>
            </a:r>
          </a:p>
          <a:p>
            <a:pPr lvl="1"/>
            <a:r>
              <a:rPr lang="en-US" dirty="0"/>
              <a:t>Numerical safeguards prevent unrealistic perturbation magnitudes</a:t>
            </a:r>
          </a:p>
        </p:txBody>
      </p:sp>
      <p:sp>
        <p:nvSpPr>
          <p:cNvPr id="4" name="Text Placeholder 3">
            <a:extLst>
              <a:ext uri="{FF2B5EF4-FFF2-40B4-BE49-F238E27FC236}">
                <a16:creationId xmlns:a16="http://schemas.microsoft.com/office/drawing/2014/main" id="{32B7629C-18A2-FDD2-AB4C-CAB60242CBC7}"/>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1840027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49061A-94BA-1118-8ECD-723AD91947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1DF765-7CDC-10B8-37FD-A02ACBE789B7}"/>
              </a:ext>
            </a:extLst>
          </p:cNvPr>
          <p:cNvSpPr>
            <a:spLocks noGrp="1"/>
          </p:cNvSpPr>
          <p:nvPr>
            <p:ph type="title"/>
          </p:nvPr>
        </p:nvSpPr>
        <p:spPr/>
        <p:txBody>
          <a:bodyPr/>
          <a:lstStyle/>
          <a:p>
            <a:r>
              <a:rPr lang="en-US" dirty="0"/>
              <a:t>FSO Link Modeling</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68243E9C-8C13-7031-11F8-E4B10714A1E2}"/>
                  </a:ext>
                </a:extLst>
              </p:cNvPr>
              <p:cNvSpPr>
                <a:spLocks noGrp="1"/>
              </p:cNvSpPr>
              <p:nvPr>
                <p:ph type="body" sz="quarter" idx="16"/>
              </p:nvPr>
            </p:nvSpPr>
            <p:spPr>
              <a:xfrm>
                <a:off x="530352" y="1389888"/>
                <a:ext cx="8152880" cy="3134272"/>
              </a:xfrm>
            </p:spPr>
            <p:txBody>
              <a:bodyPr/>
              <a:lstStyle/>
              <a:p>
                <a:r>
                  <a:rPr lang="en-US" dirty="0"/>
                  <a:t>Link budget implementation: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𝑅𝐸𝐶</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𝑇</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𝐺</m:t>
                        </m:r>
                      </m:e>
                      <m:sub>
                        <m:r>
                          <a:rPr lang="en-US" i="1">
                            <a:latin typeface="Cambria Math" panose="02040503050406030204" pitchFamily="18" charset="0"/>
                          </a:rPr>
                          <m:t>𝑇</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𝑇</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𝐴𝑇𝑀</m:t>
                        </m:r>
                      </m:sub>
                    </m:sSub>
                    <m:r>
                      <a:rPr lang="en-US" i="1">
                        <a:latin typeface="Cambria Math" panose="02040503050406030204" pitchFamily="18" charset="0"/>
                      </a:rPr>
                      <m:t>⋅</m:t>
                    </m:r>
                    <m:r>
                      <a:rPr lang="en-US" i="1">
                        <a:latin typeface="Cambria Math" panose="02040503050406030204" pitchFamily="18" charset="0"/>
                      </a:rPr>
                      <m:t>𝑆</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𝐺</m:t>
                        </m:r>
                      </m:e>
                      <m:sub>
                        <m:r>
                          <a:rPr lang="en-US" i="1">
                            <a:latin typeface="Cambria Math" panose="02040503050406030204" pitchFamily="18" charset="0"/>
                          </a:rPr>
                          <m:t>𝑅</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𝑅</m:t>
                        </m:r>
                      </m:sub>
                    </m:sSub>
                    <m:r>
                      <a:rPr lang="en-US" i="1">
                        <a:latin typeface="Cambria Math" panose="02040503050406030204" pitchFamily="18" charset="0"/>
                      </a:rPr>
                      <m:t> </m:t>
                    </m:r>
                  </m:oMath>
                </a14:m>
                <a:endParaRPr lang="en-US" dirty="0"/>
              </a:p>
              <a:p>
                <a:pPr lvl="1"/>
                <a:r>
                  <a:rPr lang="en-US" dirty="0"/>
                  <a:t>Transmit power: 10W (access), 50W (controllers), 150W (relays)</a:t>
                </a:r>
              </a:p>
              <a:p>
                <a:pPr lvl="1"/>
                <a:r>
                  <a:rPr lang="en-US" dirty="0"/>
                  <a:t>Beam divergence: 30 </a:t>
                </a:r>
                <a:r>
                  <a:rPr lang="el-GR" dirty="0"/>
                  <a:t>μ</a:t>
                </a:r>
                <a:r>
                  <a:rPr lang="en-US" dirty="0"/>
                  <a:t>rad, optical efficiency: 80% (transmitter/receiver)</a:t>
                </a:r>
              </a:p>
              <a:p>
                <a:pPr lvl="1"/>
                <a:r>
                  <a:rPr lang="en-US" dirty="0"/>
                  <a:t>Free-space loss scales with distance² (up to 2.68 AU)</a:t>
                </a:r>
              </a:p>
              <a:p>
                <a:pPr lvl="1"/>
                <a:r>
                  <a:rPr lang="en-US" dirty="0"/>
                  <a:t>Atmospheric transmission </a:t>
                </a:r>
                <a:r>
                  <a:rPr lang="el-GR" dirty="0"/>
                  <a:t>τ_</a:t>
                </a:r>
                <a:r>
                  <a:rPr lang="en-US" dirty="0"/>
                  <a:t>ATM = 1.0 for all space-to-space links</a:t>
                </a:r>
              </a:p>
              <a:p>
                <a:r>
                  <a:rPr lang="en-US" dirty="0"/>
                  <a:t>Four-level link quality classification based on Signal-to-Noise Ratio:</a:t>
                </a:r>
              </a:p>
              <a:p>
                <a:pPr lvl="1"/>
                <a:r>
                  <a:rPr lang="en-US" dirty="0"/>
                  <a:t>Excellent (SNR &gt; 10 dB): 1 Gbps, quality 0.95</a:t>
                </a:r>
              </a:p>
              <a:p>
                <a:pPr lvl="1"/>
                <a:r>
                  <a:rPr lang="en-US" dirty="0"/>
                  <a:t>Good (5-10 dB): 800 Mbps, quality 0.85</a:t>
                </a:r>
              </a:p>
              <a:p>
                <a:pPr lvl="1"/>
                <a:r>
                  <a:rPr lang="en-US" dirty="0"/>
                  <a:t>Degraded (0-5 dB): 500 Mbps, quality 0.70</a:t>
                </a:r>
              </a:p>
              <a:p>
                <a:pPr lvl="1"/>
                <a:r>
                  <a:rPr lang="en-US" dirty="0"/>
                  <a:t>Poor (-5-0 dB): 200 Mbps, quality 0.50</a:t>
                </a:r>
              </a:p>
            </p:txBody>
          </p:sp>
        </mc:Choice>
        <mc:Fallback>
          <p:sp>
            <p:nvSpPr>
              <p:cNvPr id="3" name="Text Placeholder 2">
                <a:extLst>
                  <a:ext uri="{FF2B5EF4-FFF2-40B4-BE49-F238E27FC236}">
                    <a16:creationId xmlns:a16="http://schemas.microsoft.com/office/drawing/2014/main" id="{68243E9C-8C13-7031-11F8-E4B10714A1E2}"/>
                  </a:ext>
                </a:extLst>
              </p:cNvPr>
              <p:cNvSpPr>
                <a:spLocks noGrp="1" noRot="1" noChangeAspect="1" noMove="1" noResize="1" noEditPoints="1" noAdjustHandles="1" noChangeArrowheads="1" noChangeShapeType="1" noTextEdit="1"/>
              </p:cNvSpPr>
              <p:nvPr>
                <p:ph type="body" sz="quarter" idx="16"/>
              </p:nvPr>
            </p:nvSpPr>
            <p:spPr>
              <a:xfrm>
                <a:off x="530352" y="1389888"/>
                <a:ext cx="8152880" cy="3134272"/>
              </a:xfrm>
              <a:blipFill>
                <a:blip r:embed="rId2"/>
                <a:stretch>
                  <a:fillRect l="-299" t="-1362"/>
                </a:stretch>
              </a:blipFill>
            </p:spPr>
            <p:txBody>
              <a:bodyPr/>
              <a:lstStyle/>
              <a:p>
                <a:r>
                  <a:rPr lang="en-US">
                    <a:noFill/>
                  </a:rPr>
                  <a:t> </a:t>
                </a:r>
              </a:p>
            </p:txBody>
          </p:sp>
        </mc:Fallback>
      </mc:AlternateContent>
      <p:sp>
        <p:nvSpPr>
          <p:cNvPr id="4" name="Text Placeholder 3">
            <a:extLst>
              <a:ext uri="{FF2B5EF4-FFF2-40B4-BE49-F238E27FC236}">
                <a16:creationId xmlns:a16="http://schemas.microsoft.com/office/drawing/2014/main" id="{44789A40-128C-06E9-4921-05B8C22B13BF}"/>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23611739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6D31EB-3B5F-7756-D646-697B5177C85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A42506-2BF5-7E5D-68E2-5114838D8B7C}"/>
              </a:ext>
            </a:extLst>
          </p:cNvPr>
          <p:cNvSpPr>
            <a:spLocks noGrp="1"/>
          </p:cNvSpPr>
          <p:nvPr>
            <p:ph type="title"/>
          </p:nvPr>
        </p:nvSpPr>
        <p:spPr/>
        <p:txBody>
          <a:bodyPr/>
          <a:lstStyle/>
          <a:p>
            <a:r>
              <a:rPr lang="en-US" dirty="0"/>
              <a:t>FSO System Parameters</a:t>
            </a:r>
          </a:p>
        </p:txBody>
      </p:sp>
      <p:sp>
        <p:nvSpPr>
          <p:cNvPr id="4" name="Text Placeholder 3">
            <a:extLst>
              <a:ext uri="{FF2B5EF4-FFF2-40B4-BE49-F238E27FC236}">
                <a16:creationId xmlns:a16="http://schemas.microsoft.com/office/drawing/2014/main" id="{0EA87991-2CF9-7536-D134-9C0AA7F2B98D}"/>
              </a:ext>
            </a:extLst>
          </p:cNvPr>
          <p:cNvSpPr>
            <a:spLocks noGrp="1"/>
          </p:cNvSpPr>
          <p:nvPr>
            <p:ph type="body" sz="quarter" idx="18"/>
          </p:nvPr>
        </p:nvSpPr>
        <p:spPr/>
        <p:txBody>
          <a:bodyPr/>
          <a:lstStyle/>
          <a:p>
            <a:endParaRPr lang="en-US" sz="1050"/>
          </a:p>
        </p:txBody>
      </p:sp>
      <p:graphicFrame>
        <p:nvGraphicFramePr>
          <p:cNvPr id="3" name="Table 2">
            <a:extLst>
              <a:ext uri="{FF2B5EF4-FFF2-40B4-BE49-F238E27FC236}">
                <a16:creationId xmlns:a16="http://schemas.microsoft.com/office/drawing/2014/main" id="{FAEC91E0-ADA8-AC9D-4F74-89C430CEE48F}"/>
              </a:ext>
            </a:extLst>
          </p:cNvPr>
          <p:cNvGraphicFramePr>
            <a:graphicFrameLocks noGrp="1"/>
          </p:cNvGraphicFramePr>
          <p:nvPr>
            <p:extLst>
              <p:ext uri="{D42A27DB-BD31-4B8C-83A1-F6EECF244321}">
                <p14:modId xmlns:p14="http://schemas.microsoft.com/office/powerpoint/2010/main" val="629815184"/>
              </p:ext>
            </p:extLst>
          </p:nvPr>
        </p:nvGraphicFramePr>
        <p:xfrm>
          <a:off x="965749" y="1164933"/>
          <a:ext cx="7087502" cy="3343170"/>
        </p:xfrm>
        <a:graphic>
          <a:graphicData uri="http://schemas.openxmlformats.org/drawingml/2006/table">
            <a:tbl>
              <a:tblPr/>
              <a:tblGrid>
                <a:gridCol w="1839048">
                  <a:extLst>
                    <a:ext uri="{9D8B030D-6E8A-4147-A177-3AD203B41FA5}">
                      <a16:colId xmlns:a16="http://schemas.microsoft.com/office/drawing/2014/main" val="567976809"/>
                    </a:ext>
                  </a:extLst>
                </a:gridCol>
                <a:gridCol w="1839048">
                  <a:extLst>
                    <a:ext uri="{9D8B030D-6E8A-4147-A177-3AD203B41FA5}">
                      <a16:colId xmlns:a16="http://schemas.microsoft.com/office/drawing/2014/main" val="2299414094"/>
                    </a:ext>
                  </a:extLst>
                </a:gridCol>
                <a:gridCol w="1600200">
                  <a:extLst>
                    <a:ext uri="{9D8B030D-6E8A-4147-A177-3AD203B41FA5}">
                      <a16:colId xmlns:a16="http://schemas.microsoft.com/office/drawing/2014/main" val="2495583021"/>
                    </a:ext>
                  </a:extLst>
                </a:gridCol>
                <a:gridCol w="1809206">
                  <a:extLst>
                    <a:ext uri="{9D8B030D-6E8A-4147-A177-3AD203B41FA5}">
                      <a16:colId xmlns:a16="http://schemas.microsoft.com/office/drawing/2014/main" val="2874708718"/>
                    </a:ext>
                  </a:extLst>
                </a:gridCol>
              </a:tblGrid>
              <a:tr h="277190">
                <a:tc>
                  <a:txBody>
                    <a:bodyPr/>
                    <a:lstStyle/>
                    <a:p>
                      <a:pPr>
                        <a:buNone/>
                      </a:pPr>
                      <a:r>
                        <a:rPr lang="en-US" sz="1300" dirty="0"/>
                        <a:t>Parameter</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Value</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Units</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Notes</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19533871"/>
                  </a:ext>
                </a:extLst>
              </a:tr>
              <a:tr h="469091">
                <a:tc>
                  <a:txBody>
                    <a:bodyPr/>
                    <a:lstStyle/>
                    <a:p>
                      <a:pPr>
                        <a:buNone/>
                      </a:pPr>
                      <a:r>
                        <a:rPr lang="en-US" sz="1300" dirty="0"/>
                        <a:t>Wavelength</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1550</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nm</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Standard telecom wavelength</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31575525"/>
                  </a:ext>
                </a:extLst>
              </a:tr>
              <a:tr h="277190">
                <a:tc>
                  <a:txBody>
                    <a:bodyPr/>
                    <a:lstStyle/>
                    <a:p>
                      <a:pPr>
                        <a:buNone/>
                      </a:pPr>
                      <a:r>
                        <a:rPr lang="en-US" sz="1300"/>
                        <a:t>Beam Divergence</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30</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µrad</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Engineering target</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70098308"/>
                  </a:ext>
                </a:extLst>
              </a:tr>
              <a:tr h="469091">
                <a:tc>
                  <a:txBody>
                    <a:bodyPr/>
                    <a:lstStyle/>
                    <a:p>
                      <a:pPr>
                        <a:buNone/>
                      </a:pPr>
                      <a:r>
                        <a:rPr lang="en-US" sz="1300"/>
                        <a:t>Pointing Accuracy (Baseline)</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10.0</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µrad</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Without controller assistance</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84462592"/>
                  </a:ext>
                </a:extLst>
              </a:tr>
              <a:tr h="277190">
                <a:tc>
                  <a:txBody>
                    <a:bodyPr/>
                    <a:lstStyle/>
                    <a:p>
                      <a:pPr>
                        <a:buNone/>
                      </a:pPr>
                      <a:r>
                        <a:rPr lang="en-US" sz="1300"/>
                        <a:t>Baseline Data Rate</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1.0</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Gbps</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Per link baseline</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12848269"/>
                  </a:ext>
                </a:extLst>
              </a:tr>
              <a:tr h="469091">
                <a:tc>
                  <a:txBody>
                    <a:bodyPr/>
                    <a:lstStyle/>
                    <a:p>
                      <a:pPr>
                        <a:buNone/>
                      </a:pPr>
                      <a:r>
                        <a:rPr lang="en-US" sz="1300"/>
                        <a:t>Optical Efficiency (Transmitter)</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80%</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Optimistic for space environment</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19759949"/>
                  </a:ext>
                </a:extLst>
              </a:tr>
              <a:tr h="469091">
                <a:tc>
                  <a:txBody>
                    <a:bodyPr/>
                    <a:lstStyle/>
                    <a:p>
                      <a:pPr>
                        <a:buNone/>
                      </a:pPr>
                      <a:r>
                        <a:rPr lang="en-US" sz="1300"/>
                        <a:t>Optical Efficiency (Receiver)</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80%</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Optimistic for space environment</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39622470"/>
                  </a:ext>
                </a:extLst>
              </a:tr>
              <a:tr h="277190">
                <a:tc>
                  <a:txBody>
                    <a:bodyPr/>
                    <a:lstStyle/>
                    <a:p>
                      <a:pPr>
                        <a:buNone/>
                      </a:pPr>
                      <a:r>
                        <a:rPr lang="en-US" sz="1300"/>
                        <a:t>Solar Exclusion Radius</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5.0 × Solar Radius</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km</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Conservative estimate</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61393094"/>
                  </a:ext>
                </a:extLst>
              </a:tr>
              <a:tr h="277190">
                <a:tc>
                  <a:txBody>
                    <a:bodyPr/>
                    <a:lstStyle/>
                    <a:p>
                      <a:pPr>
                        <a:buNone/>
                      </a:pPr>
                      <a:r>
                        <a:rPr lang="en-US" sz="1300"/>
                        <a:t>Link Quality Variation</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5%</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a:t>standard deviation</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sz="1300" dirty="0"/>
                        <a:t>Engineering estimate</a:t>
                      </a:r>
                    </a:p>
                  </a:txBody>
                  <a:tcPr marL="85289" marR="85289" marT="42645" marB="4264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79689381"/>
                  </a:ext>
                </a:extLst>
              </a:tr>
            </a:tbl>
          </a:graphicData>
        </a:graphic>
      </p:graphicFrame>
    </p:spTree>
    <p:extLst>
      <p:ext uri="{BB962C8B-B14F-4D97-AF65-F5344CB8AC3E}">
        <p14:creationId xmlns:p14="http://schemas.microsoft.com/office/powerpoint/2010/main" val="2204449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034704-FFC3-D1EC-7D2F-B4D1911957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4C33B2-43DA-AD39-ECA1-29AF6E1F4D66}"/>
              </a:ext>
            </a:extLst>
          </p:cNvPr>
          <p:cNvSpPr>
            <a:spLocks noGrp="1"/>
          </p:cNvSpPr>
          <p:nvPr>
            <p:ph type="title"/>
          </p:nvPr>
        </p:nvSpPr>
        <p:spPr/>
        <p:txBody>
          <a:bodyPr/>
          <a:lstStyle/>
          <a:p>
            <a:r>
              <a:rPr lang="en-US" dirty="0"/>
              <a:t>Navigation-Assisted Acquisition</a:t>
            </a:r>
          </a:p>
        </p:txBody>
      </p:sp>
      <p:sp>
        <p:nvSpPr>
          <p:cNvPr id="3" name="Text Placeholder 2">
            <a:extLst>
              <a:ext uri="{FF2B5EF4-FFF2-40B4-BE49-F238E27FC236}">
                <a16:creationId xmlns:a16="http://schemas.microsoft.com/office/drawing/2014/main" id="{7B1DFD41-65E3-E10C-E9E1-CC7CAD4A9265}"/>
              </a:ext>
            </a:extLst>
          </p:cNvPr>
          <p:cNvSpPr>
            <a:spLocks noGrp="1"/>
          </p:cNvSpPr>
          <p:nvPr>
            <p:ph type="body" sz="quarter" idx="16"/>
          </p:nvPr>
        </p:nvSpPr>
        <p:spPr>
          <a:xfrm>
            <a:off x="530352" y="1389888"/>
            <a:ext cx="8152880" cy="649040"/>
          </a:xfrm>
        </p:spPr>
        <p:txBody>
          <a:bodyPr/>
          <a:lstStyle/>
          <a:p>
            <a:r>
              <a:rPr lang="en-US" dirty="0"/>
              <a:t>Controllers maintain precise ephemeris data, provide pre-computed pointing vectors, and reduce acquisition search space.</a:t>
            </a:r>
          </a:p>
        </p:txBody>
      </p:sp>
      <p:sp>
        <p:nvSpPr>
          <p:cNvPr id="4" name="Text Placeholder 3">
            <a:extLst>
              <a:ext uri="{FF2B5EF4-FFF2-40B4-BE49-F238E27FC236}">
                <a16:creationId xmlns:a16="http://schemas.microsoft.com/office/drawing/2014/main" id="{7FB3BCCD-DC4E-95FE-982D-0ABBC39129E9}"/>
              </a:ext>
            </a:extLst>
          </p:cNvPr>
          <p:cNvSpPr>
            <a:spLocks noGrp="1"/>
          </p:cNvSpPr>
          <p:nvPr>
            <p:ph type="body" sz="quarter" idx="18"/>
          </p:nvPr>
        </p:nvSpPr>
        <p:spPr/>
        <p:txBody>
          <a:bodyPr/>
          <a:lstStyle/>
          <a:p>
            <a:endParaRPr lang="en-US" sz="1050"/>
          </a:p>
        </p:txBody>
      </p:sp>
      <p:graphicFrame>
        <p:nvGraphicFramePr>
          <p:cNvPr id="6" name="Table 5">
            <a:extLst>
              <a:ext uri="{FF2B5EF4-FFF2-40B4-BE49-F238E27FC236}">
                <a16:creationId xmlns:a16="http://schemas.microsoft.com/office/drawing/2014/main" id="{85A8DFAE-3179-179A-C4D5-AD5ADC4C15DA}"/>
              </a:ext>
            </a:extLst>
          </p:cNvPr>
          <p:cNvGraphicFramePr>
            <a:graphicFrameLocks noGrp="1"/>
          </p:cNvGraphicFramePr>
          <p:nvPr>
            <p:extLst>
              <p:ext uri="{D42A27DB-BD31-4B8C-83A1-F6EECF244321}">
                <p14:modId xmlns:p14="http://schemas.microsoft.com/office/powerpoint/2010/main" val="4101673582"/>
              </p:ext>
            </p:extLst>
          </p:nvPr>
        </p:nvGraphicFramePr>
        <p:xfrm>
          <a:off x="530352" y="2038928"/>
          <a:ext cx="8152880" cy="1783080"/>
        </p:xfrm>
        <a:graphic>
          <a:graphicData uri="http://schemas.openxmlformats.org/drawingml/2006/table">
            <a:tbl>
              <a:tblPr/>
              <a:tblGrid>
                <a:gridCol w="2173659">
                  <a:extLst>
                    <a:ext uri="{9D8B030D-6E8A-4147-A177-3AD203B41FA5}">
                      <a16:colId xmlns:a16="http://schemas.microsoft.com/office/drawing/2014/main" val="3176507295"/>
                    </a:ext>
                  </a:extLst>
                </a:gridCol>
                <a:gridCol w="1992086">
                  <a:extLst>
                    <a:ext uri="{9D8B030D-6E8A-4147-A177-3AD203B41FA5}">
                      <a16:colId xmlns:a16="http://schemas.microsoft.com/office/drawing/2014/main" val="1621521326"/>
                    </a:ext>
                  </a:extLst>
                </a:gridCol>
                <a:gridCol w="1948915">
                  <a:extLst>
                    <a:ext uri="{9D8B030D-6E8A-4147-A177-3AD203B41FA5}">
                      <a16:colId xmlns:a16="http://schemas.microsoft.com/office/drawing/2014/main" val="2503718914"/>
                    </a:ext>
                  </a:extLst>
                </a:gridCol>
                <a:gridCol w="2038220">
                  <a:extLst>
                    <a:ext uri="{9D8B030D-6E8A-4147-A177-3AD203B41FA5}">
                      <a16:colId xmlns:a16="http://schemas.microsoft.com/office/drawing/2014/main" val="2145305922"/>
                    </a:ext>
                  </a:extLst>
                </a:gridCol>
              </a:tblGrid>
              <a:tr h="0">
                <a:tc>
                  <a:txBody>
                    <a:bodyPr/>
                    <a:lstStyle/>
                    <a:p>
                      <a:pPr>
                        <a:buNone/>
                      </a:pPr>
                      <a:r>
                        <a:rPr lang="en-US" dirty="0"/>
                        <a:t>Parameter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t>Baseline (No Controller)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buNone/>
                      </a:pPr>
                      <a:r>
                        <a:rPr lang="en-US" dirty="0"/>
                        <a:t>With Controller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t>Improvement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68747015"/>
                  </a:ext>
                </a:extLst>
              </a:tr>
              <a:tr h="0">
                <a:tc>
                  <a:txBody>
                    <a:bodyPr/>
                    <a:lstStyle/>
                    <a:p>
                      <a:pPr>
                        <a:buNone/>
                      </a:pPr>
                      <a:r>
                        <a:rPr lang="en-US" dirty="0"/>
                        <a:t>Acquisition Time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t>30 minutes (1800s)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t>15 minutes (900s)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t>50% reduction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05163246"/>
                  </a:ext>
                </a:extLst>
              </a:tr>
              <a:tr h="0">
                <a:tc>
                  <a:txBody>
                    <a:bodyPr/>
                    <a:lstStyle/>
                    <a:p>
                      <a:pPr>
                        <a:buNone/>
                      </a:pPr>
                      <a:r>
                        <a:rPr lang="en-US" dirty="0"/>
                        <a:t>Acquisition Success Rate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t>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t>80%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93880008"/>
                  </a:ext>
                </a:extLst>
              </a:tr>
              <a:tr h="0">
                <a:tc>
                  <a:txBody>
                    <a:bodyPr/>
                    <a:lstStyle/>
                    <a:p>
                      <a:pPr>
                        <a:buNone/>
                      </a:pPr>
                      <a:r>
                        <a:rPr lang="en-US"/>
                        <a:t>Pointing Error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t>10.0 µrad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t>5.0 µrad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t>50% reduction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43531004"/>
                  </a:ext>
                </a:extLst>
              </a:tr>
              <a:tr h="0">
                <a:tc>
                  <a:txBody>
                    <a:bodyPr/>
                    <a:lstStyle/>
                    <a:p>
                      <a:pPr>
                        <a:buNone/>
                      </a:pPr>
                      <a:r>
                        <a:rPr lang="en-US"/>
                        <a:t>SNR Enhancement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t>Baseline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t>+2 dB</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t>+2 dB improvement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117271"/>
                  </a:ext>
                </a:extLst>
              </a:tr>
              <a:tr h="0">
                <a:tc>
                  <a:txBody>
                    <a:bodyPr/>
                    <a:lstStyle/>
                    <a:p>
                      <a:pPr>
                        <a:buNone/>
                      </a:pPr>
                      <a:r>
                        <a:rPr lang="en-US"/>
                        <a:t>Processing Delay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t>0.1 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a:t>0.08 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buNone/>
                      </a:pPr>
                      <a:r>
                        <a:rPr lang="en-US" dirty="0"/>
                        <a:t>20% reduction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28115095"/>
                  </a:ext>
                </a:extLst>
              </a:tr>
            </a:tbl>
          </a:graphicData>
        </a:graphic>
      </p:graphicFrame>
    </p:spTree>
    <p:extLst>
      <p:ext uri="{BB962C8B-B14F-4D97-AF65-F5344CB8AC3E}">
        <p14:creationId xmlns:p14="http://schemas.microsoft.com/office/powerpoint/2010/main" val="30627404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AFED4F-F370-FCCF-82CD-A123D16EE4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D2A07C-A869-C9E7-350A-F0769262528D}"/>
              </a:ext>
            </a:extLst>
          </p:cNvPr>
          <p:cNvSpPr>
            <a:spLocks noGrp="1"/>
          </p:cNvSpPr>
          <p:nvPr>
            <p:ph type="title"/>
          </p:nvPr>
        </p:nvSpPr>
        <p:spPr/>
        <p:txBody>
          <a:bodyPr/>
          <a:lstStyle/>
          <a:p>
            <a:r>
              <a:rPr lang="en-US" dirty="0"/>
              <a:t>Controller Coordination System</a:t>
            </a:r>
          </a:p>
        </p:txBody>
      </p:sp>
      <p:sp>
        <p:nvSpPr>
          <p:cNvPr id="3" name="Text Placeholder 2">
            <a:extLst>
              <a:ext uri="{FF2B5EF4-FFF2-40B4-BE49-F238E27FC236}">
                <a16:creationId xmlns:a16="http://schemas.microsoft.com/office/drawing/2014/main" id="{26DC9DED-EB88-DD0D-B6DD-C0929E018EE4}"/>
              </a:ext>
            </a:extLst>
          </p:cNvPr>
          <p:cNvSpPr>
            <a:spLocks noGrp="1"/>
          </p:cNvSpPr>
          <p:nvPr>
            <p:ph type="body" sz="quarter" idx="16"/>
          </p:nvPr>
        </p:nvSpPr>
        <p:spPr>
          <a:xfrm>
            <a:off x="530352" y="1389888"/>
            <a:ext cx="8152880" cy="3134272"/>
          </a:xfrm>
        </p:spPr>
        <p:txBody>
          <a:bodyPr/>
          <a:lstStyle/>
          <a:p>
            <a:r>
              <a:rPr lang="en-US" dirty="0"/>
              <a:t>Navigation assistance updates every 6 minutes provide pre-computed pointing vectors and relay recommendations, enabling 25.4% of connections to benefit from coordination (50% faster acquisition, +2 dB SNR modeled).</a:t>
            </a:r>
          </a:p>
          <a:p>
            <a:r>
              <a:rPr lang="en-US" dirty="0"/>
              <a:t>Traffic management operates on 3-minute cycles with 5-level QoS priority scheduling (EMERGENCY → CRITICAL → HIGH → NORMAL → LOW) </a:t>
            </a:r>
          </a:p>
          <a:p>
            <a:r>
              <a:rPr lang="en-US" dirty="0"/>
              <a:t>Dynamic proximity-based regional assignment that places each Earth satellite under the nearest controller at Earth-Moon L₃, L₄, or L₅.</a:t>
            </a:r>
          </a:p>
          <a:p>
            <a:r>
              <a:rPr lang="en-US" dirty="0"/>
              <a:t>Relay selection algorithm weighs 70% current distance and 30% predicted stability to balance optimal connectivity with minimal handoff frequency, preventing congestion through load-aware recommendations</a:t>
            </a:r>
          </a:p>
        </p:txBody>
      </p:sp>
      <p:sp>
        <p:nvSpPr>
          <p:cNvPr id="4" name="Text Placeholder 3">
            <a:extLst>
              <a:ext uri="{FF2B5EF4-FFF2-40B4-BE49-F238E27FC236}">
                <a16:creationId xmlns:a16="http://schemas.microsoft.com/office/drawing/2014/main" id="{6191938A-CEBD-48E0-5E85-651B1AE186E3}"/>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35446306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E3112-D393-F468-3A16-669D99C626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4C8774B-C88F-81FA-A249-20CE51DDA352}"/>
              </a:ext>
            </a:extLst>
          </p:cNvPr>
          <p:cNvSpPr>
            <a:spLocks noGrp="1"/>
          </p:cNvSpPr>
          <p:nvPr>
            <p:ph type="title"/>
          </p:nvPr>
        </p:nvSpPr>
        <p:spPr/>
        <p:txBody>
          <a:bodyPr/>
          <a:lstStyle/>
          <a:p>
            <a:r>
              <a:rPr lang="en-US" dirty="0"/>
              <a:t>Contributions</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978ADD5A-2203-A89B-0DB0-0FFD6883588F}"/>
                  </a:ext>
                </a:extLst>
              </p:cNvPr>
              <p:cNvSpPr>
                <a:spLocks noGrp="1"/>
              </p:cNvSpPr>
              <p:nvPr>
                <p:ph type="body" sz="quarter" idx="16"/>
              </p:nvPr>
            </p:nvSpPr>
            <p:spPr>
              <a:xfrm>
                <a:off x="530352" y="1389888"/>
                <a:ext cx="8152880" cy="3134272"/>
              </a:xfrm>
            </p:spPr>
            <p:txBody>
              <a:bodyPr/>
              <a:lstStyle/>
              <a:p>
                <a:r>
                  <a:rPr lang="en-US" dirty="0"/>
                  <a:t>Novel hierarchical controller-based architecture introducing active controllers at Earth-Moon Lagrange points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m:t>
                        </m:r>
                        <m:r>
                          <a:rPr lang="en-US" b="0" i="1" smtClean="0">
                            <a:latin typeface="Cambria Math" panose="02040503050406030204" pitchFamily="18" charset="0"/>
                          </a:rPr>
                          <m:t>𝐿</m:t>
                        </m:r>
                      </m:e>
                      <m:sub>
                        <m:r>
                          <a:rPr lang="en-US" b="0" i="1" smtClean="0">
                            <a:latin typeface="Cambria Math" panose="02040503050406030204" pitchFamily="18" charset="0"/>
                          </a:rPr>
                          <m:t>3</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4</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𝐿</m:t>
                        </m:r>
                      </m:e>
                      <m:sub>
                        <m:r>
                          <a:rPr lang="en-US" b="0" i="1" smtClean="0">
                            <a:latin typeface="Cambria Math" panose="02040503050406030204" pitchFamily="18" charset="0"/>
                          </a:rPr>
                          <m:t>5</m:t>
                        </m:r>
                      </m:sub>
                    </m:sSub>
                    <m:r>
                      <a:rPr lang="en-US" b="0" i="1" smtClean="0">
                        <a:latin typeface="Cambria Math" panose="02040503050406030204" pitchFamily="18" charset="0"/>
                      </a:rPr>
                      <m:t>)</m:t>
                    </m:r>
                  </m:oMath>
                </a14:m>
                <a:r>
                  <a:rPr lang="en-US" dirty="0"/>
                  <a:t> that provide centralized coordination while passive relays at Sun-Earth and Sun-Mars Lagrange points enable routing around solar conjunction.</a:t>
                </a:r>
              </a:p>
              <a:p>
                <a:r>
                  <a:rPr lang="en-US" dirty="0"/>
                  <a:t>Three-tier control hierarchy addressing the fundamental challenge that light-speed delays (6-40 minutes round-trip) prevent centralized Earth-based control - satellites make local decisions based on controller guidance, controllers coordinate within the Earth-Moon system, and relays provide passive connectivity paths.</a:t>
                </a:r>
              </a:p>
              <a:p>
                <a:r>
                  <a:rPr lang="en-US" dirty="0"/>
                  <a:t>Parametric simulation-based feasibility validation demonstrating the controller-based architecture maintains 100% connectivity and 31-37 Gbps aggregate capacity across 2.28 years under assumed operating conditions—representing 5-16× improvement over individual current Mars mission capabilities (Mars Reconnaissance Orbiter's 6 Gbps peak to Mars rovers' 2 Gbps typical rates)</a:t>
                </a:r>
              </a:p>
            </p:txBody>
          </p:sp>
        </mc:Choice>
        <mc:Fallback>
          <p:sp>
            <p:nvSpPr>
              <p:cNvPr id="3" name="Text Placeholder 2">
                <a:extLst>
                  <a:ext uri="{FF2B5EF4-FFF2-40B4-BE49-F238E27FC236}">
                    <a16:creationId xmlns:a16="http://schemas.microsoft.com/office/drawing/2014/main" id="{978ADD5A-2203-A89B-0DB0-0FFD6883588F}"/>
                  </a:ext>
                </a:extLst>
              </p:cNvPr>
              <p:cNvSpPr>
                <a:spLocks noGrp="1" noRot="1" noChangeAspect="1" noMove="1" noResize="1" noEditPoints="1" noAdjustHandles="1" noChangeArrowheads="1" noChangeShapeType="1" noTextEdit="1"/>
              </p:cNvSpPr>
              <p:nvPr>
                <p:ph type="body" sz="quarter" idx="16"/>
              </p:nvPr>
            </p:nvSpPr>
            <p:spPr>
              <a:xfrm>
                <a:off x="530352" y="1389888"/>
                <a:ext cx="8152880" cy="3134272"/>
              </a:xfrm>
              <a:blipFill>
                <a:blip r:embed="rId2"/>
                <a:stretch>
                  <a:fillRect l="-299" t="-1362" r="-75" b="-2918"/>
                </a:stretch>
              </a:blipFill>
            </p:spPr>
            <p:txBody>
              <a:bodyPr/>
              <a:lstStyle/>
              <a:p>
                <a:r>
                  <a:rPr lang="en-US">
                    <a:noFill/>
                  </a:rPr>
                  <a:t> </a:t>
                </a:r>
              </a:p>
            </p:txBody>
          </p:sp>
        </mc:Fallback>
      </mc:AlternateContent>
      <p:sp>
        <p:nvSpPr>
          <p:cNvPr id="4" name="Text Placeholder 3">
            <a:extLst>
              <a:ext uri="{FF2B5EF4-FFF2-40B4-BE49-F238E27FC236}">
                <a16:creationId xmlns:a16="http://schemas.microsoft.com/office/drawing/2014/main" id="{0533D74E-660F-43D9-BB77-D5E7A4F7E7A0}"/>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42701509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09FECD-A6C2-8E0F-F659-D0047A53D0A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41062B-4A93-5DAE-77E2-DE63C0D4B364}"/>
              </a:ext>
            </a:extLst>
          </p:cNvPr>
          <p:cNvSpPr>
            <a:spLocks noGrp="1"/>
          </p:cNvSpPr>
          <p:nvPr>
            <p:ph type="title"/>
          </p:nvPr>
        </p:nvSpPr>
        <p:spPr/>
        <p:txBody>
          <a:bodyPr/>
          <a:lstStyle/>
          <a:p>
            <a:r>
              <a:rPr lang="en-US" dirty="0"/>
              <a:t>Key Limitations and Assumptions</a:t>
            </a:r>
          </a:p>
        </p:txBody>
      </p:sp>
      <p:sp>
        <p:nvSpPr>
          <p:cNvPr id="3" name="Text Placeholder 2">
            <a:extLst>
              <a:ext uri="{FF2B5EF4-FFF2-40B4-BE49-F238E27FC236}">
                <a16:creationId xmlns:a16="http://schemas.microsoft.com/office/drawing/2014/main" id="{63965284-D4F3-808B-9CC8-8E7A5D0D4ACE}"/>
              </a:ext>
            </a:extLst>
          </p:cNvPr>
          <p:cNvSpPr>
            <a:spLocks noGrp="1"/>
          </p:cNvSpPr>
          <p:nvPr>
            <p:ph type="body" sz="quarter" idx="16"/>
          </p:nvPr>
        </p:nvSpPr>
        <p:spPr>
          <a:xfrm>
            <a:off x="530352" y="1389888"/>
            <a:ext cx="8152880" cy="3134272"/>
          </a:xfrm>
        </p:spPr>
        <p:txBody>
          <a:bodyPr/>
          <a:lstStyle/>
          <a:p>
            <a:r>
              <a:rPr lang="en-US" dirty="0"/>
              <a:t>Navigation assistance benefits are parametric assumptions requiring hardware validation.</a:t>
            </a:r>
          </a:p>
          <a:p>
            <a:r>
              <a:rPr lang="en-US" dirty="0"/>
              <a:t>Simplified orbital mechanics for access satellites lacks validation against high-fidelity propagators.</a:t>
            </a:r>
          </a:p>
          <a:p>
            <a:r>
              <a:rPr lang="en-US" dirty="0"/>
              <a:t>Traffic management framework demonstrates architectural feasibility but incomplete integration.</a:t>
            </a:r>
          </a:p>
          <a:p>
            <a:r>
              <a:rPr lang="en-US" dirty="0"/>
              <a:t>FSO system parameters represent engineering targets rather than validated performance.</a:t>
            </a:r>
          </a:p>
          <a:p>
            <a:r>
              <a:rPr lang="en-US" dirty="0"/>
              <a:t>Results demonstrate architectural feasibility under modeled conditions, not deployment-ready performance.</a:t>
            </a:r>
          </a:p>
        </p:txBody>
      </p:sp>
      <p:sp>
        <p:nvSpPr>
          <p:cNvPr id="4" name="Text Placeholder 3">
            <a:extLst>
              <a:ext uri="{FF2B5EF4-FFF2-40B4-BE49-F238E27FC236}">
                <a16:creationId xmlns:a16="http://schemas.microsoft.com/office/drawing/2014/main" id="{FC9BCF4A-3EAD-C2C9-5424-26195585C3B7}"/>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7253362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CCCBBF-FBB8-94E7-43EA-5F6EABC91E2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C2E40A-F8EC-029E-EF50-AB24595020F6}"/>
              </a:ext>
            </a:extLst>
          </p:cNvPr>
          <p:cNvSpPr>
            <a:spLocks noGrp="1"/>
          </p:cNvSpPr>
          <p:nvPr>
            <p:ph type="title"/>
          </p:nvPr>
        </p:nvSpPr>
        <p:spPr/>
        <p:txBody>
          <a:bodyPr/>
          <a:lstStyle/>
          <a:p>
            <a:r>
              <a:rPr lang="en-US" dirty="0"/>
              <a:t>Network Connectivity Performance</a:t>
            </a:r>
          </a:p>
        </p:txBody>
      </p:sp>
      <p:sp>
        <p:nvSpPr>
          <p:cNvPr id="3" name="Text Placeholder 2">
            <a:extLst>
              <a:ext uri="{FF2B5EF4-FFF2-40B4-BE49-F238E27FC236}">
                <a16:creationId xmlns:a16="http://schemas.microsoft.com/office/drawing/2014/main" id="{BE430155-931D-2D61-22D9-779D4332FFC2}"/>
              </a:ext>
            </a:extLst>
          </p:cNvPr>
          <p:cNvSpPr>
            <a:spLocks noGrp="1"/>
          </p:cNvSpPr>
          <p:nvPr>
            <p:ph type="body" sz="quarter" idx="16"/>
          </p:nvPr>
        </p:nvSpPr>
        <p:spPr>
          <a:xfrm>
            <a:off x="530352" y="1389888"/>
            <a:ext cx="4398930" cy="3134272"/>
          </a:xfrm>
        </p:spPr>
        <p:txBody>
          <a:bodyPr/>
          <a:lstStyle/>
          <a:p>
            <a:r>
              <a:rPr lang="en-US" dirty="0"/>
              <a:t>100% connectivity maintained throughout 2.28-year simulation period</a:t>
            </a:r>
          </a:p>
          <a:p>
            <a:pPr lvl="1"/>
            <a:r>
              <a:rPr lang="en-US" dirty="0"/>
              <a:t>Earth network: 100% average connectivity after brief initialization period (0-10 days)</a:t>
            </a:r>
          </a:p>
          <a:p>
            <a:pPr lvl="1"/>
            <a:r>
              <a:rPr lang="en-US" dirty="0"/>
              <a:t>Mars network: 100% constant connectivity maintained</a:t>
            </a:r>
          </a:p>
          <a:p>
            <a:pPr lvl="1"/>
            <a:r>
              <a:rPr lang="en-US" dirty="0"/>
              <a:t>Total system connectivity: 100% average throughout operational period</a:t>
            </a:r>
          </a:p>
          <a:p>
            <a:pPr lvl="1"/>
            <a:r>
              <a:rPr lang="en-US" dirty="0"/>
              <a:t>No communication blackouts despite solar conjunction events and varying orbital geometries</a:t>
            </a:r>
          </a:p>
        </p:txBody>
      </p:sp>
      <p:sp>
        <p:nvSpPr>
          <p:cNvPr id="4" name="Text Placeholder 3">
            <a:extLst>
              <a:ext uri="{FF2B5EF4-FFF2-40B4-BE49-F238E27FC236}">
                <a16:creationId xmlns:a16="http://schemas.microsoft.com/office/drawing/2014/main" id="{3FDF0308-2DCD-A258-6B4E-E63915146633}"/>
              </a:ext>
            </a:extLst>
          </p:cNvPr>
          <p:cNvSpPr>
            <a:spLocks noGrp="1"/>
          </p:cNvSpPr>
          <p:nvPr>
            <p:ph type="body" sz="quarter" idx="18"/>
          </p:nvPr>
        </p:nvSpPr>
        <p:spPr/>
        <p:txBody>
          <a:bodyPr/>
          <a:lstStyle/>
          <a:p>
            <a:endParaRPr lang="en-US" sz="1050"/>
          </a:p>
        </p:txBody>
      </p:sp>
      <p:pic>
        <p:nvPicPr>
          <p:cNvPr id="7" name="Picture 6" descr="A graph of a system&#10;&#10;AI-generated content may be incorrect.">
            <a:extLst>
              <a:ext uri="{FF2B5EF4-FFF2-40B4-BE49-F238E27FC236}">
                <a16:creationId xmlns:a16="http://schemas.microsoft.com/office/drawing/2014/main" id="{F540D842-01F6-253D-6FCD-1D49F9142F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71672" y="1215438"/>
            <a:ext cx="3715128" cy="3086911"/>
          </a:xfrm>
          <a:prstGeom prst="rect">
            <a:avLst/>
          </a:prstGeom>
        </p:spPr>
      </p:pic>
    </p:spTree>
    <p:extLst>
      <p:ext uri="{BB962C8B-B14F-4D97-AF65-F5344CB8AC3E}">
        <p14:creationId xmlns:p14="http://schemas.microsoft.com/office/powerpoint/2010/main" val="20343302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721854-6482-531B-3BB0-3A87BA6B33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B0FC59-2EEC-F32C-1208-1338D56FD8F4}"/>
              </a:ext>
            </a:extLst>
          </p:cNvPr>
          <p:cNvSpPr>
            <a:spLocks noGrp="1"/>
          </p:cNvSpPr>
          <p:nvPr>
            <p:ph type="title"/>
          </p:nvPr>
        </p:nvSpPr>
        <p:spPr/>
        <p:txBody>
          <a:bodyPr/>
          <a:lstStyle/>
          <a:p>
            <a:r>
              <a:rPr lang="en-US" dirty="0"/>
              <a:t>FSO Link Performance</a:t>
            </a:r>
          </a:p>
        </p:txBody>
      </p:sp>
      <p:sp>
        <p:nvSpPr>
          <p:cNvPr id="3" name="Text Placeholder 2">
            <a:extLst>
              <a:ext uri="{FF2B5EF4-FFF2-40B4-BE49-F238E27FC236}">
                <a16:creationId xmlns:a16="http://schemas.microsoft.com/office/drawing/2014/main" id="{BB98EBC0-4999-D843-E196-FA5F6E063E59}"/>
              </a:ext>
            </a:extLst>
          </p:cNvPr>
          <p:cNvSpPr>
            <a:spLocks noGrp="1"/>
          </p:cNvSpPr>
          <p:nvPr>
            <p:ph type="body" sz="quarter" idx="16"/>
          </p:nvPr>
        </p:nvSpPr>
        <p:spPr>
          <a:xfrm>
            <a:off x="530352" y="1389888"/>
            <a:ext cx="4307195" cy="3134272"/>
          </a:xfrm>
        </p:spPr>
        <p:txBody>
          <a:bodyPr/>
          <a:lstStyle/>
          <a:p>
            <a:r>
              <a:rPr lang="en-US" dirty="0"/>
              <a:t>135 simultaneous FSO links sustained with aggregate capacity of 28-37 Gbps.</a:t>
            </a:r>
          </a:p>
          <a:p>
            <a:r>
              <a:rPr lang="en-US" dirty="0"/>
              <a:t>Interplanetary backbone demonstrates dynamic adaptation to orbital geometry</a:t>
            </a:r>
          </a:p>
          <a:p>
            <a:pPr lvl="1"/>
            <a:r>
              <a:rPr lang="en-US" dirty="0"/>
              <a:t>Baseline operation: 47 active interplanetary FSO links during standard periods</a:t>
            </a:r>
          </a:p>
          <a:p>
            <a:pPr lvl="1"/>
            <a:r>
              <a:rPr lang="en-US" dirty="0"/>
              <a:t>Peak performance: 78 links during favorable planetary alignments (39% increase)</a:t>
            </a:r>
          </a:p>
        </p:txBody>
      </p:sp>
      <p:sp>
        <p:nvSpPr>
          <p:cNvPr id="4" name="Text Placeholder 3">
            <a:extLst>
              <a:ext uri="{FF2B5EF4-FFF2-40B4-BE49-F238E27FC236}">
                <a16:creationId xmlns:a16="http://schemas.microsoft.com/office/drawing/2014/main" id="{B671C58A-6D01-87A6-FDAC-9AD684767EDC}"/>
              </a:ext>
            </a:extLst>
          </p:cNvPr>
          <p:cNvSpPr>
            <a:spLocks noGrp="1"/>
          </p:cNvSpPr>
          <p:nvPr>
            <p:ph type="body" sz="quarter" idx="18"/>
          </p:nvPr>
        </p:nvSpPr>
        <p:spPr/>
        <p:txBody>
          <a:bodyPr/>
          <a:lstStyle/>
          <a:p>
            <a:endParaRPr lang="en-US" sz="1050"/>
          </a:p>
        </p:txBody>
      </p:sp>
      <p:pic>
        <p:nvPicPr>
          <p:cNvPr id="7" name="Picture 6" descr="A screenshot of a graph&#10;&#10;AI-generated content may be incorrect.">
            <a:extLst>
              <a:ext uri="{FF2B5EF4-FFF2-40B4-BE49-F238E27FC236}">
                <a16:creationId xmlns:a16="http://schemas.microsoft.com/office/drawing/2014/main" id="{33BDB71D-84EA-C87D-2DAA-5B632652BF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35502" y="1046263"/>
            <a:ext cx="4259651" cy="3400465"/>
          </a:xfrm>
          <a:prstGeom prst="rect">
            <a:avLst/>
          </a:prstGeom>
        </p:spPr>
      </p:pic>
    </p:spTree>
    <p:extLst>
      <p:ext uri="{BB962C8B-B14F-4D97-AF65-F5344CB8AC3E}">
        <p14:creationId xmlns:p14="http://schemas.microsoft.com/office/powerpoint/2010/main" val="36797930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F5E8A0-3954-803A-21A9-1C8404DD949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A5F2072-4A16-00AE-5779-0A586715EE9A}"/>
              </a:ext>
            </a:extLst>
          </p:cNvPr>
          <p:cNvSpPr>
            <a:spLocks noGrp="1"/>
          </p:cNvSpPr>
          <p:nvPr>
            <p:ph type="title"/>
          </p:nvPr>
        </p:nvSpPr>
        <p:spPr>
          <a:xfrm>
            <a:off x="533920" y="107119"/>
            <a:ext cx="8152880" cy="857542"/>
          </a:xfrm>
        </p:spPr>
        <p:txBody>
          <a:bodyPr anchor="b">
            <a:normAutofit/>
          </a:bodyPr>
          <a:lstStyle/>
          <a:p>
            <a:r>
              <a:rPr lang="en-US" dirty="0"/>
              <a:t>Controller Architecture Impact</a:t>
            </a:r>
          </a:p>
        </p:txBody>
      </p:sp>
      <p:sp>
        <p:nvSpPr>
          <p:cNvPr id="3" name="Text Placeholder 2">
            <a:extLst>
              <a:ext uri="{FF2B5EF4-FFF2-40B4-BE49-F238E27FC236}">
                <a16:creationId xmlns:a16="http://schemas.microsoft.com/office/drawing/2014/main" id="{DE7E4715-0AF3-4416-E534-6497C72C8855}"/>
              </a:ext>
            </a:extLst>
          </p:cNvPr>
          <p:cNvSpPr>
            <a:spLocks noGrp="1"/>
          </p:cNvSpPr>
          <p:nvPr>
            <p:ph type="body" sz="quarter" idx="16"/>
          </p:nvPr>
        </p:nvSpPr>
        <p:spPr>
          <a:xfrm>
            <a:off x="530352" y="1389887"/>
            <a:ext cx="3811534" cy="3230557"/>
          </a:xfrm>
        </p:spPr>
        <p:txBody>
          <a:bodyPr>
            <a:normAutofit fontScale="92500"/>
          </a:bodyPr>
          <a:lstStyle/>
          <a:p>
            <a:r>
              <a:rPr lang="en-US" dirty="0"/>
              <a:t>55% improvement in network throughput with controller coordination</a:t>
            </a:r>
          </a:p>
          <a:p>
            <a:pPr lvl="1"/>
            <a:r>
              <a:rPr lang="en-US" dirty="0"/>
              <a:t>Average data rate: 31.978 Gbps (with controllers) vs. 20.215 Gbps (without) = 55% increase</a:t>
            </a:r>
          </a:p>
          <a:p>
            <a:pPr lvl="1"/>
            <a:r>
              <a:rPr lang="en-US" dirty="0"/>
              <a:t>Peak capacity: 36.976 Gbps (with controllers) vs. 23.859 Gbps (without) = 55% increase</a:t>
            </a:r>
          </a:p>
          <a:p>
            <a:r>
              <a:rPr lang="en-US" dirty="0"/>
              <a:t>Controllers enable 39% increase in maximum interplanetary link utilization</a:t>
            </a:r>
          </a:p>
          <a:p>
            <a:pPr lvl="1"/>
            <a:r>
              <a:rPr lang="en-US" dirty="0"/>
              <a:t>With controllers: Peak of 78 active interplanetary FSO links during favorable alignments</a:t>
            </a:r>
          </a:p>
        </p:txBody>
      </p:sp>
      <p:pic>
        <p:nvPicPr>
          <p:cNvPr id="8" name="Picture 7" descr="A screenshot of a graph&#10;&#10;AI-generated content may be incorrect.">
            <a:extLst>
              <a:ext uri="{FF2B5EF4-FFF2-40B4-BE49-F238E27FC236}">
                <a16:creationId xmlns:a16="http://schemas.microsoft.com/office/drawing/2014/main" id="{5B072C08-FD13-6758-9AEF-4A9F5B37416C}"/>
              </a:ext>
            </a:extLst>
          </p:cNvPr>
          <p:cNvPicPr>
            <a:picLocks noChangeAspect="1"/>
          </p:cNvPicPr>
          <p:nvPr/>
        </p:nvPicPr>
        <p:blipFill>
          <a:blip r:embed="rId2">
            <a:extLst>
              <a:ext uri="{28A0092B-C50C-407E-A947-70E740481C1C}">
                <a14:useLocalDpi xmlns:a14="http://schemas.microsoft.com/office/drawing/2010/main" val="0"/>
              </a:ext>
            </a:extLst>
          </a:blip>
          <a:srcRect b="2638"/>
          <a:stretch>
            <a:fillRect/>
          </a:stretch>
        </p:blipFill>
        <p:spPr>
          <a:xfrm>
            <a:off x="4432721" y="1068841"/>
            <a:ext cx="4478138" cy="3455319"/>
          </a:xfrm>
          <a:custGeom>
            <a:avLst/>
            <a:gdLst>
              <a:gd name="connsiteX0" fmla="*/ 0 w 5340626"/>
              <a:gd name="connsiteY0" fmla="*/ 0 h 3869635"/>
              <a:gd name="connsiteX1" fmla="*/ 5340626 w 5340626"/>
              <a:gd name="connsiteY1" fmla="*/ 0 h 3869635"/>
              <a:gd name="connsiteX2" fmla="*/ 5340626 w 5340626"/>
              <a:gd name="connsiteY2" fmla="*/ 3869635 h 3869635"/>
              <a:gd name="connsiteX3" fmla="*/ 0 w 5340626"/>
              <a:gd name="connsiteY3" fmla="*/ 3869635 h 3869635"/>
            </a:gdLst>
            <a:ahLst/>
            <a:cxnLst>
              <a:cxn ang="0">
                <a:pos x="connsiteX0" y="connsiteY0"/>
              </a:cxn>
              <a:cxn ang="0">
                <a:pos x="connsiteX1" y="connsiteY1"/>
              </a:cxn>
              <a:cxn ang="0">
                <a:pos x="connsiteX2" y="connsiteY2"/>
              </a:cxn>
              <a:cxn ang="0">
                <a:pos x="connsiteX3" y="connsiteY3"/>
              </a:cxn>
            </a:cxnLst>
            <a:rect l="l" t="t" r="r" b="b"/>
            <a:pathLst>
              <a:path w="5340626" h="3869635">
                <a:moveTo>
                  <a:pt x="0" y="0"/>
                </a:moveTo>
                <a:lnTo>
                  <a:pt x="5340626" y="0"/>
                </a:lnTo>
                <a:lnTo>
                  <a:pt x="5340626" y="3869635"/>
                </a:lnTo>
                <a:lnTo>
                  <a:pt x="0" y="3869635"/>
                </a:lnTo>
                <a:close/>
              </a:path>
            </a:pathLst>
          </a:custGeom>
          <a:noFill/>
          <a:ln>
            <a:noFill/>
          </a:ln>
          <a:effectLst/>
        </p:spPr>
      </p:pic>
      <p:sp>
        <p:nvSpPr>
          <p:cNvPr id="13" name="Text Placeholder 4">
            <a:extLst>
              <a:ext uri="{FF2B5EF4-FFF2-40B4-BE49-F238E27FC236}">
                <a16:creationId xmlns:a16="http://schemas.microsoft.com/office/drawing/2014/main" id="{9442408F-5BCC-F9AD-E020-60BF615B5153}"/>
              </a:ext>
            </a:extLst>
          </p:cNvPr>
          <p:cNvSpPr>
            <a:spLocks noGrp="1"/>
          </p:cNvSpPr>
          <p:nvPr>
            <p:ph type="body" sz="quarter" idx="18"/>
          </p:nvPr>
        </p:nvSpPr>
        <p:spPr>
          <a:xfrm>
            <a:off x="7260004" y="4566886"/>
            <a:ext cx="1426796" cy="200055"/>
          </a:xfrm>
        </p:spPr>
        <p:txBody>
          <a:bodyPr/>
          <a:lstStyle/>
          <a:p>
            <a:endParaRPr lang="en-US"/>
          </a:p>
        </p:txBody>
      </p:sp>
    </p:spTree>
    <p:extLst>
      <p:ext uri="{BB962C8B-B14F-4D97-AF65-F5344CB8AC3E}">
        <p14:creationId xmlns:p14="http://schemas.microsoft.com/office/powerpoint/2010/main" val="2582304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FA317-0729-114B-0289-798EA8B54F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32C7D3-73CE-CC76-5A46-2158DCEE7EFA}"/>
              </a:ext>
            </a:extLst>
          </p:cNvPr>
          <p:cNvSpPr>
            <a:spLocks noGrp="1"/>
          </p:cNvSpPr>
          <p:nvPr>
            <p:ph type="title"/>
          </p:nvPr>
        </p:nvSpPr>
        <p:spPr>
          <a:xfrm>
            <a:off x="533920" y="107119"/>
            <a:ext cx="8152880" cy="857542"/>
          </a:xfrm>
        </p:spPr>
        <p:txBody>
          <a:bodyPr anchor="b">
            <a:normAutofit/>
          </a:bodyPr>
          <a:lstStyle/>
          <a:p>
            <a:r>
              <a:rPr lang="en-US" dirty="0"/>
              <a:t>Controller Architecture Impact</a:t>
            </a:r>
          </a:p>
        </p:txBody>
      </p:sp>
      <p:sp>
        <p:nvSpPr>
          <p:cNvPr id="13" name="Text Placeholder 4">
            <a:extLst>
              <a:ext uri="{FF2B5EF4-FFF2-40B4-BE49-F238E27FC236}">
                <a16:creationId xmlns:a16="http://schemas.microsoft.com/office/drawing/2014/main" id="{2E128AD0-B91D-14C9-2A04-DA8EA57797F7}"/>
              </a:ext>
            </a:extLst>
          </p:cNvPr>
          <p:cNvSpPr>
            <a:spLocks noGrp="1"/>
          </p:cNvSpPr>
          <p:nvPr>
            <p:ph type="body" sz="quarter" idx="18"/>
          </p:nvPr>
        </p:nvSpPr>
        <p:spPr>
          <a:xfrm>
            <a:off x="7260004" y="4566886"/>
            <a:ext cx="1426796" cy="200055"/>
          </a:xfrm>
        </p:spPr>
        <p:txBody>
          <a:bodyPr/>
          <a:lstStyle/>
          <a:p>
            <a:endParaRPr lang="en-US"/>
          </a:p>
        </p:txBody>
      </p:sp>
      <p:pic>
        <p:nvPicPr>
          <p:cNvPr id="10" name="Picture 9">
            <a:extLst>
              <a:ext uri="{FF2B5EF4-FFF2-40B4-BE49-F238E27FC236}">
                <a16:creationId xmlns:a16="http://schemas.microsoft.com/office/drawing/2014/main" id="{DF3C6B9D-0CA6-604C-53EE-B275B4ECDEF7}"/>
              </a:ext>
            </a:extLst>
          </p:cNvPr>
          <p:cNvPicPr>
            <a:picLocks noChangeAspect="1"/>
          </p:cNvPicPr>
          <p:nvPr/>
        </p:nvPicPr>
        <p:blipFill>
          <a:blip r:embed="rId2"/>
          <a:stretch>
            <a:fillRect/>
          </a:stretch>
        </p:blipFill>
        <p:spPr>
          <a:xfrm>
            <a:off x="1370599" y="1234754"/>
            <a:ext cx="6253437" cy="3257185"/>
          </a:xfrm>
          <a:prstGeom prst="rect">
            <a:avLst/>
          </a:prstGeom>
        </p:spPr>
      </p:pic>
    </p:spTree>
    <p:extLst>
      <p:ext uri="{BB962C8B-B14F-4D97-AF65-F5344CB8AC3E}">
        <p14:creationId xmlns:p14="http://schemas.microsoft.com/office/powerpoint/2010/main" val="20505223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1D8DE-0F6E-9038-BFC2-F27B013488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978F0DB-D309-D2CE-FD93-03EFD3E882C6}"/>
              </a:ext>
            </a:extLst>
          </p:cNvPr>
          <p:cNvSpPr>
            <a:spLocks noGrp="1"/>
          </p:cNvSpPr>
          <p:nvPr>
            <p:ph type="title"/>
          </p:nvPr>
        </p:nvSpPr>
        <p:spPr/>
        <p:txBody>
          <a:bodyPr/>
          <a:lstStyle/>
          <a:p>
            <a:r>
              <a:rPr lang="en-US" dirty="0"/>
              <a:t>Key Advantages</a:t>
            </a:r>
          </a:p>
        </p:txBody>
      </p:sp>
      <p:sp>
        <p:nvSpPr>
          <p:cNvPr id="3" name="Text Placeholder 2">
            <a:extLst>
              <a:ext uri="{FF2B5EF4-FFF2-40B4-BE49-F238E27FC236}">
                <a16:creationId xmlns:a16="http://schemas.microsoft.com/office/drawing/2014/main" id="{74ED8F16-B8F6-6333-CF56-47966766DCF4}"/>
              </a:ext>
            </a:extLst>
          </p:cNvPr>
          <p:cNvSpPr>
            <a:spLocks noGrp="1"/>
          </p:cNvSpPr>
          <p:nvPr>
            <p:ph type="body" sz="quarter" idx="16"/>
          </p:nvPr>
        </p:nvSpPr>
        <p:spPr>
          <a:xfrm>
            <a:off x="530352" y="1389888"/>
            <a:ext cx="8152880" cy="3134272"/>
          </a:xfrm>
        </p:spPr>
        <p:txBody>
          <a:bodyPr/>
          <a:lstStyle/>
          <a:p>
            <a:r>
              <a:rPr lang="en-US" dirty="0"/>
              <a:t>Key architectural advantages of proposed FSO network </a:t>
            </a:r>
          </a:p>
          <a:p>
            <a:pPr lvl="1"/>
            <a:r>
              <a:rPr lang="en-US" dirty="0"/>
              <a:t>Bandwidth scalability: 31-37 Gbps aggregate vs. 2-6 Gbps (RF), 13.7 Gbps (constellation-only)</a:t>
            </a:r>
          </a:p>
          <a:p>
            <a:pPr lvl="1"/>
            <a:r>
              <a:rPr lang="en-US" dirty="0"/>
              <a:t>Conjunction resilience: Zero blackouts vs. 2-3 weeks (DTN/RF), 8-23 days (constellation)</a:t>
            </a:r>
          </a:p>
          <a:p>
            <a:pPr lvl="1"/>
            <a:r>
              <a:rPr lang="en-US" dirty="0"/>
              <a:t>Network topology: Distributed mesh with 135+ links vs. point-to-point or single-trunk</a:t>
            </a:r>
          </a:p>
          <a:p>
            <a:pPr lvl="1"/>
            <a:r>
              <a:rPr lang="en-US" dirty="0"/>
              <a:t>Autonomous coordination: Controllers provide QoS guarantees and predictive management impossible with Earth-based control or purely distributed systems</a:t>
            </a:r>
          </a:p>
          <a:p>
            <a:pPr lvl="1"/>
            <a:r>
              <a:rPr lang="en-US" dirty="0"/>
              <a:t>Deployment pathway: Phased approach (controllers → Earth relays → Mars relays) reduces initial investment while enabling incremental capability growth</a:t>
            </a:r>
          </a:p>
        </p:txBody>
      </p:sp>
      <p:sp>
        <p:nvSpPr>
          <p:cNvPr id="4" name="Text Placeholder 3">
            <a:extLst>
              <a:ext uri="{FF2B5EF4-FFF2-40B4-BE49-F238E27FC236}">
                <a16:creationId xmlns:a16="http://schemas.microsoft.com/office/drawing/2014/main" id="{2E067695-D533-005A-E7D4-2179AA8322CD}"/>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26102829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1FBEFA-8EC0-D8B2-1E09-DD1D40E994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26238D-AAE4-DF18-3ABC-189FD37FCDE1}"/>
              </a:ext>
            </a:extLst>
          </p:cNvPr>
          <p:cNvSpPr>
            <a:spLocks noGrp="1"/>
          </p:cNvSpPr>
          <p:nvPr>
            <p:ph type="title"/>
          </p:nvPr>
        </p:nvSpPr>
        <p:spPr/>
        <p:txBody>
          <a:bodyPr/>
          <a:lstStyle/>
          <a:p>
            <a:r>
              <a:rPr lang="en-US" dirty="0"/>
              <a:t>Future Work</a:t>
            </a:r>
          </a:p>
        </p:txBody>
      </p:sp>
      <p:sp>
        <p:nvSpPr>
          <p:cNvPr id="3" name="Text Placeholder 2">
            <a:extLst>
              <a:ext uri="{FF2B5EF4-FFF2-40B4-BE49-F238E27FC236}">
                <a16:creationId xmlns:a16="http://schemas.microsoft.com/office/drawing/2014/main" id="{990B2CF8-1ED6-746C-9151-F746F56F4DD5}"/>
              </a:ext>
            </a:extLst>
          </p:cNvPr>
          <p:cNvSpPr>
            <a:spLocks noGrp="1"/>
          </p:cNvSpPr>
          <p:nvPr>
            <p:ph type="body" sz="quarter" idx="16"/>
          </p:nvPr>
        </p:nvSpPr>
        <p:spPr>
          <a:xfrm>
            <a:off x="530352" y="1389888"/>
            <a:ext cx="8152880" cy="3134272"/>
          </a:xfrm>
        </p:spPr>
        <p:txBody>
          <a:bodyPr/>
          <a:lstStyle/>
          <a:p>
            <a:r>
              <a:rPr lang="en-US" dirty="0"/>
              <a:t>Hardware-in-the-loop testing: pointing accuracy, acquisition algorithms, link budgets, environmental effects (thermal, vibration, radiation).</a:t>
            </a:r>
          </a:p>
          <a:p>
            <a:r>
              <a:rPr lang="en-US" dirty="0"/>
              <a:t>Orbital mechanics validation: verify simplified circular orbit propagation against high-fidelity propagators (GMAT/STK) to quantify position errors over multi-year simulation periods</a:t>
            </a:r>
          </a:p>
          <a:p>
            <a:r>
              <a:rPr lang="en-US" dirty="0"/>
              <a:t>Complete integration of traffic management with link establishment protocols.</a:t>
            </a:r>
          </a:p>
          <a:p>
            <a:r>
              <a:rPr lang="en-US" dirty="0"/>
              <a:t>Technology demonstrations: CubeSat missions for FSO validation, Earth-Moon L2 relay for regional coordination, Earth-Sun L4/L5 relay proof-of-concept</a:t>
            </a:r>
          </a:p>
          <a:p>
            <a:r>
              <a:rPr lang="en-US" dirty="0"/>
              <a:t>Machine learning for autonomous network management.</a:t>
            </a:r>
          </a:p>
          <a:p>
            <a:r>
              <a:rPr lang="en-US" dirty="0"/>
              <a:t>Economic and policy framework development.</a:t>
            </a:r>
          </a:p>
          <a:p>
            <a:endParaRPr lang="en-US" dirty="0"/>
          </a:p>
        </p:txBody>
      </p:sp>
      <p:sp>
        <p:nvSpPr>
          <p:cNvPr id="4" name="Text Placeholder 3">
            <a:extLst>
              <a:ext uri="{FF2B5EF4-FFF2-40B4-BE49-F238E27FC236}">
                <a16:creationId xmlns:a16="http://schemas.microsoft.com/office/drawing/2014/main" id="{BDBC390C-A32E-A7D9-E699-F9F8B25D90A2}"/>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3655515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D1343-3DEA-9F5E-AB1C-01B19F2FAF64}"/>
              </a:ext>
            </a:extLst>
          </p:cNvPr>
          <p:cNvSpPr>
            <a:spLocks noGrp="1"/>
          </p:cNvSpPr>
          <p:nvPr>
            <p:ph type="ctrTitle"/>
          </p:nvPr>
        </p:nvSpPr>
        <p:spPr/>
        <p:txBody>
          <a:bodyPr/>
          <a:lstStyle/>
          <a:p>
            <a:r>
              <a:rPr lang="en-US" dirty="0"/>
              <a:t>Thank You!</a:t>
            </a:r>
          </a:p>
        </p:txBody>
      </p:sp>
      <p:sp>
        <p:nvSpPr>
          <p:cNvPr id="4" name="Text Placeholder 3">
            <a:extLst>
              <a:ext uri="{FF2B5EF4-FFF2-40B4-BE49-F238E27FC236}">
                <a16:creationId xmlns:a16="http://schemas.microsoft.com/office/drawing/2014/main" id="{32078735-6A80-5AE2-1F9B-4E65836AD058}"/>
              </a:ext>
            </a:extLst>
          </p:cNvPr>
          <p:cNvSpPr>
            <a:spLocks noGrp="1"/>
          </p:cNvSpPr>
          <p:nvPr>
            <p:ph type="body" sz="quarter" idx="10"/>
          </p:nvPr>
        </p:nvSpPr>
        <p:spPr>
          <a:xfrm>
            <a:off x="661988" y="2257079"/>
            <a:ext cx="7784306" cy="1491853"/>
          </a:xfrm>
        </p:spPr>
        <p:txBody>
          <a:bodyPr/>
          <a:lstStyle/>
          <a:p>
            <a:r>
              <a:rPr lang="en-US" dirty="0"/>
              <a:t>Nicholas Zayfman</a:t>
            </a:r>
          </a:p>
          <a:p>
            <a:r>
              <a:rPr lang="en-US" dirty="0"/>
              <a:t>nzayfma1@jh.edu</a:t>
            </a:r>
          </a:p>
          <a:p>
            <a:r>
              <a:rPr lang="en-US" dirty="0"/>
              <a:t>(917)-775-1175</a:t>
            </a:r>
          </a:p>
          <a:p>
            <a:r>
              <a:rPr lang="en-US" dirty="0">
                <a:hlinkClick r:id="rId3"/>
              </a:rPr>
              <a:t>https://github.com/nickyduesxd/Masters_Thesis</a:t>
            </a:r>
            <a:endParaRPr lang="en-US" dirty="0"/>
          </a:p>
          <a:p>
            <a:endParaRPr lang="en-US" dirty="0"/>
          </a:p>
        </p:txBody>
      </p:sp>
    </p:spTree>
    <p:extLst>
      <p:ext uri="{BB962C8B-B14F-4D97-AF65-F5344CB8AC3E}">
        <p14:creationId xmlns:p14="http://schemas.microsoft.com/office/powerpoint/2010/main" val="4428689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990899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5C40AD-53D0-1ECC-2FE1-0DEE40450B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C10B58-D2CF-BFDC-F2B3-1315EE95809B}"/>
              </a:ext>
            </a:extLst>
          </p:cNvPr>
          <p:cNvSpPr>
            <a:spLocks noGrp="1"/>
          </p:cNvSpPr>
          <p:nvPr>
            <p:ph type="title"/>
          </p:nvPr>
        </p:nvSpPr>
        <p:spPr/>
        <p:txBody>
          <a:bodyPr/>
          <a:lstStyle/>
          <a:p>
            <a:r>
              <a:rPr lang="en-US" dirty="0"/>
              <a:t>Current Challenges</a:t>
            </a:r>
          </a:p>
        </p:txBody>
      </p:sp>
      <p:sp>
        <p:nvSpPr>
          <p:cNvPr id="3" name="Text Placeholder 2">
            <a:extLst>
              <a:ext uri="{FF2B5EF4-FFF2-40B4-BE49-F238E27FC236}">
                <a16:creationId xmlns:a16="http://schemas.microsoft.com/office/drawing/2014/main" id="{7E62E722-C626-14D6-7488-20A075477A47}"/>
              </a:ext>
            </a:extLst>
          </p:cNvPr>
          <p:cNvSpPr>
            <a:spLocks noGrp="1"/>
          </p:cNvSpPr>
          <p:nvPr>
            <p:ph type="body" sz="quarter" idx="16"/>
          </p:nvPr>
        </p:nvSpPr>
        <p:spPr>
          <a:xfrm>
            <a:off x="530351" y="1389888"/>
            <a:ext cx="7947529" cy="3134272"/>
          </a:xfrm>
        </p:spPr>
        <p:txBody>
          <a:bodyPr/>
          <a:lstStyle/>
          <a:p>
            <a:r>
              <a:rPr lang="en-US" dirty="0"/>
              <a:t>Modern instruments can collect far more data than can be transmitted.</a:t>
            </a:r>
          </a:p>
          <a:p>
            <a:pPr lvl="1"/>
            <a:r>
              <a:rPr lang="en-US" dirty="0"/>
              <a:t>Forcing scientists to prioritize which data to transmit vs. discard with potential discoveries remaining unanalyzed in memory and eventually deleted.</a:t>
            </a:r>
          </a:p>
          <a:p>
            <a:r>
              <a:rPr lang="en-US" dirty="0"/>
              <a:t>Solar Conjunction occurs every 26 months when Mars passes behind the Sun and causes complete communication loss for up to 3 weeks.</a:t>
            </a:r>
          </a:p>
          <a:p>
            <a:r>
              <a:rPr lang="en-US" dirty="0"/>
              <a:t>Human Mars missions demand continuous connectivity for telemetry, mission control, and psychological support.</a:t>
            </a:r>
          </a:p>
          <a:p>
            <a:r>
              <a:rPr lang="en-US" dirty="0"/>
              <a:t>Increase in number of missions to Mars, future space missions will rely on networks of spacecraft that will work together with each additional node multiply the data generation rate while competing for the same limited bandwidth.</a:t>
            </a:r>
          </a:p>
        </p:txBody>
      </p:sp>
      <p:sp>
        <p:nvSpPr>
          <p:cNvPr id="4" name="Text Placeholder 3">
            <a:extLst>
              <a:ext uri="{FF2B5EF4-FFF2-40B4-BE49-F238E27FC236}">
                <a16:creationId xmlns:a16="http://schemas.microsoft.com/office/drawing/2014/main" id="{8DE5DA2B-CEC6-F604-C199-F253F293E065}"/>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18146458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6D0D56-6054-3254-43AA-436A5BB2800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DC1381F-0C02-2E47-B7E3-3A862C546348}"/>
              </a:ext>
            </a:extLst>
          </p:cNvPr>
          <p:cNvSpPr>
            <a:spLocks noGrp="1"/>
          </p:cNvSpPr>
          <p:nvPr>
            <p:ph type="title"/>
          </p:nvPr>
        </p:nvSpPr>
        <p:spPr/>
        <p:txBody>
          <a:bodyPr/>
          <a:lstStyle/>
          <a:p>
            <a:r>
              <a:rPr lang="en-US" dirty="0"/>
              <a:t>Limitations of Current RF Systems</a:t>
            </a:r>
          </a:p>
        </p:txBody>
      </p:sp>
      <mc:AlternateContent xmlns:mc="http://schemas.openxmlformats.org/markup-compatibility/2006">
        <mc:Choice xmlns:a14="http://schemas.microsoft.com/office/drawing/2010/main" Requires="a14">
          <p:sp>
            <p:nvSpPr>
              <p:cNvPr id="3" name="Text Placeholder 2">
                <a:extLst>
                  <a:ext uri="{FF2B5EF4-FFF2-40B4-BE49-F238E27FC236}">
                    <a16:creationId xmlns:a16="http://schemas.microsoft.com/office/drawing/2014/main" id="{09179E58-42D2-E0F8-933B-E1F5C25E6E86}"/>
                  </a:ext>
                </a:extLst>
              </p:cNvPr>
              <p:cNvSpPr>
                <a:spLocks noGrp="1"/>
              </p:cNvSpPr>
              <p:nvPr>
                <p:ph type="body" sz="quarter" idx="16"/>
              </p:nvPr>
            </p:nvSpPr>
            <p:spPr>
              <a:xfrm>
                <a:off x="530352" y="1389888"/>
                <a:ext cx="7929362" cy="3134272"/>
              </a:xfrm>
            </p:spPr>
            <p:txBody>
              <a:bodyPr/>
              <a:lstStyle/>
              <a:p>
                <a:r>
                  <a:rPr lang="en-US" dirty="0"/>
                  <a:t>Physics of Distance: Inverse Square Law (</a:t>
                </a:r>
                <a14:m>
                  <m:oMath xmlns:m="http://schemas.openxmlformats.org/officeDocument/2006/math">
                    <m:r>
                      <a:rPr lang="en-US" b="0" i="1" smtClean="0">
                        <a:latin typeface="Cambria Math" panose="02040503050406030204" pitchFamily="18" charset="0"/>
                      </a:rPr>
                      <m:t>𝐼</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𝑃</m:t>
                        </m:r>
                      </m:num>
                      <m:den>
                        <m:r>
                          <a:rPr lang="en-US" b="0" i="1" smtClean="0">
                            <a:latin typeface="Cambria Math" panose="02040503050406030204" pitchFamily="18" charset="0"/>
                          </a:rPr>
                          <m:t>4</m:t>
                        </m:r>
                        <m:r>
                          <a:rPr lang="el-GR" b="0" i="1" smtClean="0">
                            <a:latin typeface="Cambria Math" panose="02040503050406030204" pitchFamily="18" charset="0"/>
                          </a:rPr>
                          <m:t>𝜋</m:t>
                        </m:r>
                        <m:sSup>
                          <m:sSupPr>
                            <m:ctrlPr>
                              <a:rPr lang="en-US" b="0" i="1" smtClean="0">
                                <a:latin typeface="Cambria Math" panose="02040503050406030204" pitchFamily="18" charset="0"/>
                              </a:rPr>
                            </m:ctrlPr>
                          </m:sSupPr>
                          <m:e>
                            <m:r>
                              <a:rPr lang="en-US" b="0" i="1" smtClean="0">
                                <a:latin typeface="Cambria Math" panose="02040503050406030204" pitchFamily="18" charset="0"/>
                              </a:rPr>
                              <m:t>𝑟</m:t>
                            </m:r>
                          </m:e>
                          <m:sup>
                            <m:r>
                              <a:rPr lang="en-US" b="0" i="1" smtClean="0">
                                <a:latin typeface="Cambria Math" panose="02040503050406030204" pitchFamily="18" charset="0"/>
                              </a:rPr>
                              <m:t>2</m:t>
                            </m:r>
                          </m:sup>
                        </m:sSup>
                      </m:den>
                    </m:f>
                    <m:r>
                      <a:rPr lang="en-US" b="0" i="1" smtClean="0">
                        <a:latin typeface="Cambria Math" panose="02040503050406030204" pitchFamily="18" charset="0"/>
                      </a:rPr>
                      <m:t>)</m:t>
                    </m:r>
                  </m:oMath>
                </a14:m>
                <a:endParaRPr lang="en-US" dirty="0"/>
              </a:p>
              <a:p>
                <a:pPr lvl="1"/>
                <a:r>
                  <a:rPr lang="en-US" dirty="0"/>
                  <a:t>Signal strength decreases proportionally to distance.</a:t>
                </a:r>
              </a:p>
              <a:p>
                <a:pPr lvl="1"/>
                <a:r>
                  <a:rPr lang="en-US" dirty="0"/>
                  <a:t>Requires enormous power and massive antennas for modest data rates.</a:t>
                </a:r>
              </a:p>
              <a:p>
                <a:r>
                  <a:rPr lang="en-US" dirty="0"/>
                  <a:t>Severe Bandwidth Constraints</a:t>
                </a:r>
              </a:p>
              <a:p>
                <a:pPr lvl="1"/>
                <a:r>
                  <a:rPr lang="en-US" dirty="0"/>
                  <a:t>X-Band and Ka-Band with limited allocation 7.1-8.5 GHz and 31.8-34.4 GHz respectively. </a:t>
                </a:r>
              </a:p>
              <a:p>
                <a:pPr lvl="1"/>
                <a:r>
                  <a:rPr lang="en-US" dirty="0"/>
                  <a:t>Deep Space Network (DSN) aggregate 180 Mbps total capacity.</a:t>
                </a:r>
              </a:p>
              <a:p>
                <a:r>
                  <a:rPr lang="en-US" dirty="0"/>
                  <a:t>Coordination of Deep Space Network</a:t>
                </a:r>
              </a:p>
              <a:p>
                <a:pPr lvl="1"/>
                <a:r>
                  <a:rPr lang="en-US" dirty="0"/>
                  <a:t>Scheduling process takes about 5 months from request to baseline.</a:t>
                </a:r>
              </a:p>
              <a:p>
                <a:r>
                  <a:rPr lang="en-US" dirty="0"/>
                  <a:t>Environmental Interference</a:t>
                </a:r>
              </a:p>
              <a:p>
                <a:pPr lvl="1"/>
                <a:r>
                  <a:rPr lang="en-US" dirty="0"/>
                  <a:t>Solar Plasma scatters and corrupts signals.</a:t>
                </a:r>
              </a:p>
            </p:txBody>
          </p:sp>
        </mc:Choice>
        <mc:Fallback>
          <p:sp>
            <p:nvSpPr>
              <p:cNvPr id="3" name="Text Placeholder 2">
                <a:extLst>
                  <a:ext uri="{FF2B5EF4-FFF2-40B4-BE49-F238E27FC236}">
                    <a16:creationId xmlns:a16="http://schemas.microsoft.com/office/drawing/2014/main" id="{09179E58-42D2-E0F8-933B-E1F5C25E6E86}"/>
                  </a:ext>
                </a:extLst>
              </p:cNvPr>
              <p:cNvSpPr>
                <a:spLocks noGrp="1" noRot="1" noChangeAspect="1" noMove="1" noResize="1" noEditPoints="1" noAdjustHandles="1" noChangeArrowheads="1" noChangeShapeType="1" noTextEdit="1"/>
              </p:cNvSpPr>
              <p:nvPr>
                <p:ph type="body" sz="quarter" idx="16"/>
              </p:nvPr>
            </p:nvSpPr>
            <p:spPr>
              <a:xfrm>
                <a:off x="530352" y="1389888"/>
                <a:ext cx="7929362" cy="3134272"/>
              </a:xfrm>
              <a:blipFill>
                <a:blip r:embed="rId2"/>
                <a:stretch>
                  <a:fillRect l="-307" b="-5058"/>
                </a:stretch>
              </a:blipFill>
            </p:spPr>
            <p:txBody>
              <a:bodyPr/>
              <a:lstStyle/>
              <a:p>
                <a:r>
                  <a:rPr lang="en-US">
                    <a:noFill/>
                  </a:rPr>
                  <a:t> </a:t>
                </a:r>
              </a:p>
            </p:txBody>
          </p:sp>
        </mc:Fallback>
      </mc:AlternateContent>
      <p:sp>
        <p:nvSpPr>
          <p:cNvPr id="4" name="Text Placeholder 3">
            <a:extLst>
              <a:ext uri="{FF2B5EF4-FFF2-40B4-BE49-F238E27FC236}">
                <a16:creationId xmlns:a16="http://schemas.microsoft.com/office/drawing/2014/main" id="{7FE82BFE-A25C-D606-4140-0F3206BC3CDA}"/>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7955975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33F444-BCFB-576A-EE69-2B2B0CEFF4A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44DF3FC-3C3A-76EF-07ED-C05BAFBF81BF}"/>
              </a:ext>
            </a:extLst>
          </p:cNvPr>
          <p:cNvSpPr>
            <a:spLocks noGrp="1"/>
          </p:cNvSpPr>
          <p:nvPr>
            <p:ph type="title"/>
          </p:nvPr>
        </p:nvSpPr>
        <p:spPr/>
        <p:txBody>
          <a:bodyPr/>
          <a:lstStyle/>
          <a:p>
            <a:r>
              <a:rPr lang="en-US" dirty="0"/>
              <a:t>Research Objective and Methodology</a:t>
            </a:r>
          </a:p>
        </p:txBody>
      </p:sp>
      <p:sp>
        <p:nvSpPr>
          <p:cNvPr id="3" name="Text Placeholder 2">
            <a:extLst>
              <a:ext uri="{FF2B5EF4-FFF2-40B4-BE49-F238E27FC236}">
                <a16:creationId xmlns:a16="http://schemas.microsoft.com/office/drawing/2014/main" id="{FC5053D1-CADC-2848-B698-B64A3C514EDC}"/>
              </a:ext>
            </a:extLst>
          </p:cNvPr>
          <p:cNvSpPr>
            <a:spLocks noGrp="1"/>
          </p:cNvSpPr>
          <p:nvPr>
            <p:ph type="body" sz="quarter" idx="16"/>
          </p:nvPr>
        </p:nvSpPr>
        <p:spPr>
          <a:xfrm>
            <a:off x="530352" y="1389888"/>
            <a:ext cx="7632636" cy="3134272"/>
          </a:xfrm>
        </p:spPr>
        <p:txBody>
          <a:bodyPr/>
          <a:lstStyle/>
          <a:p>
            <a:r>
              <a:rPr lang="en-US" dirty="0"/>
              <a:t>Design and simulate a hierarchical FSO network architecture for Earth-Mars communications.</a:t>
            </a:r>
          </a:p>
          <a:p>
            <a:pPr lvl="1"/>
            <a:r>
              <a:rPr lang="en-US" dirty="0"/>
              <a:t>Maintain continuous connectivity throughout entire Mars synodic cycle.</a:t>
            </a:r>
          </a:p>
          <a:p>
            <a:pPr lvl="1"/>
            <a:r>
              <a:rPr lang="en-US" dirty="0"/>
              <a:t>Achieve substantial bandwidth improvements.</a:t>
            </a:r>
          </a:p>
          <a:p>
            <a:pPr lvl="1"/>
            <a:r>
              <a:rPr lang="en-US" dirty="0"/>
              <a:t>Enable autonomous network coordination.</a:t>
            </a:r>
          </a:p>
          <a:p>
            <a:pPr lvl="1"/>
            <a:r>
              <a:rPr lang="en-US" dirty="0"/>
              <a:t>Establish scalable infrastructure.</a:t>
            </a:r>
          </a:p>
          <a:p>
            <a:pPr lvl="1"/>
            <a:r>
              <a:rPr lang="en-US" dirty="0"/>
              <a:t>Demonstrate feasibility.</a:t>
            </a:r>
          </a:p>
          <a:p>
            <a:r>
              <a:rPr lang="en-US" dirty="0"/>
              <a:t>Combined theoretical analysis with parametric simulation (Not hardware validation) in order to demonstrate architectural feasibility.</a:t>
            </a:r>
          </a:p>
          <a:p>
            <a:pPr lvl="1"/>
            <a:r>
              <a:rPr lang="en-US" dirty="0"/>
              <a:t>Engineering estimates for key parameters requiring future validation</a:t>
            </a:r>
          </a:p>
          <a:p>
            <a:endParaRPr lang="en-US" dirty="0"/>
          </a:p>
        </p:txBody>
      </p:sp>
      <p:sp>
        <p:nvSpPr>
          <p:cNvPr id="4" name="Text Placeholder 3">
            <a:extLst>
              <a:ext uri="{FF2B5EF4-FFF2-40B4-BE49-F238E27FC236}">
                <a16:creationId xmlns:a16="http://schemas.microsoft.com/office/drawing/2014/main" id="{E7E77F9D-A3F2-8716-BAB2-E12B6577AD7F}"/>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24010717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AA6BA0-6318-09D4-362F-78577AD882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34035B-5F10-3DB6-19ED-C4B82AFCB607}"/>
              </a:ext>
            </a:extLst>
          </p:cNvPr>
          <p:cNvSpPr>
            <a:spLocks noGrp="1"/>
          </p:cNvSpPr>
          <p:nvPr>
            <p:ph type="title"/>
          </p:nvPr>
        </p:nvSpPr>
        <p:spPr/>
        <p:txBody>
          <a:bodyPr/>
          <a:lstStyle/>
          <a:p>
            <a:r>
              <a:rPr lang="en-US" dirty="0"/>
              <a:t>Research Scope</a:t>
            </a:r>
          </a:p>
        </p:txBody>
      </p:sp>
      <p:sp>
        <p:nvSpPr>
          <p:cNvPr id="3" name="Text Placeholder 2">
            <a:extLst>
              <a:ext uri="{FF2B5EF4-FFF2-40B4-BE49-F238E27FC236}">
                <a16:creationId xmlns:a16="http://schemas.microsoft.com/office/drawing/2014/main" id="{7FF1DD2B-0123-DE5D-BB52-6B1A4CC33AA2}"/>
              </a:ext>
            </a:extLst>
          </p:cNvPr>
          <p:cNvSpPr>
            <a:spLocks noGrp="1"/>
          </p:cNvSpPr>
          <p:nvPr>
            <p:ph type="body" sz="quarter" idx="16"/>
          </p:nvPr>
        </p:nvSpPr>
        <p:spPr>
          <a:xfrm>
            <a:off x="530351" y="1389888"/>
            <a:ext cx="8152879" cy="3134272"/>
          </a:xfrm>
        </p:spPr>
        <p:txBody>
          <a:bodyPr/>
          <a:lstStyle/>
          <a:p>
            <a:r>
              <a:rPr lang="en-US" dirty="0"/>
              <a:t>Spatial Scope</a:t>
            </a:r>
          </a:p>
          <a:p>
            <a:pPr lvl="1"/>
            <a:r>
              <a:rPr lang="en-US" dirty="0"/>
              <a:t>Earth-Mars corridor communication. No Earth/Mars ground station to satellite communication, in other words, strict satellite to satellite communication.</a:t>
            </a:r>
          </a:p>
          <a:p>
            <a:pPr lvl="1"/>
            <a:r>
              <a:rPr lang="en-US" dirty="0"/>
              <a:t>Lagrange Points for the Earth-Moon, Sun-Earth, and Sun-Mars Lagrange points.</a:t>
            </a:r>
          </a:p>
          <a:p>
            <a:pPr lvl="1"/>
            <a:r>
              <a:rPr lang="en-US" dirty="0"/>
              <a:t>Satellite to Satellite FSO Links.</a:t>
            </a:r>
          </a:p>
          <a:p>
            <a:r>
              <a:rPr lang="en-US" dirty="0"/>
              <a:t>Operational Scope</a:t>
            </a:r>
          </a:p>
          <a:p>
            <a:pPr lvl="1"/>
            <a:r>
              <a:rPr lang="en-US" dirty="0"/>
              <a:t>2.28-year parametric simulation to represent one complete Mars synodic cycle</a:t>
            </a:r>
          </a:p>
          <a:p>
            <a:pPr lvl="1"/>
            <a:r>
              <a:rPr lang="en-US" dirty="0"/>
              <a:t>Architectural feasibility demonstration with 8 Earth Satellites, 4 Mars satellites, 3 controller satellites, and 8 relay satellites.</a:t>
            </a:r>
          </a:p>
        </p:txBody>
      </p:sp>
      <p:sp>
        <p:nvSpPr>
          <p:cNvPr id="4" name="Text Placeholder 3">
            <a:extLst>
              <a:ext uri="{FF2B5EF4-FFF2-40B4-BE49-F238E27FC236}">
                <a16:creationId xmlns:a16="http://schemas.microsoft.com/office/drawing/2014/main" id="{89E1F6B9-FB57-444A-8CE8-61B56FA8F846}"/>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455924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161E57-6C3C-99A2-07B3-1235273915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309242B-9553-98C8-841B-A2D1F3BFFE50}"/>
              </a:ext>
            </a:extLst>
          </p:cNvPr>
          <p:cNvSpPr>
            <a:spLocks noGrp="1"/>
          </p:cNvSpPr>
          <p:nvPr>
            <p:ph type="title"/>
          </p:nvPr>
        </p:nvSpPr>
        <p:spPr/>
        <p:txBody>
          <a:bodyPr/>
          <a:lstStyle/>
          <a:p>
            <a:r>
              <a:rPr lang="en-US" dirty="0"/>
              <a:t>Lagrange Points</a:t>
            </a:r>
          </a:p>
        </p:txBody>
      </p:sp>
      <p:sp>
        <p:nvSpPr>
          <p:cNvPr id="3" name="Text Placeholder 2">
            <a:extLst>
              <a:ext uri="{FF2B5EF4-FFF2-40B4-BE49-F238E27FC236}">
                <a16:creationId xmlns:a16="http://schemas.microsoft.com/office/drawing/2014/main" id="{61D42404-5691-0BDF-EC61-4A037E5E2897}"/>
              </a:ext>
            </a:extLst>
          </p:cNvPr>
          <p:cNvSpPr>
            <a:spLocks noGrp="1"/>
          </p:cNvSpPr>
          <p:nvPr>
            <p:ph type="body" sz="quarter" idx="16"/>
          </p:nvPr>
        </p:nvSpPr>
        <p:spPr>
          <a:xfrm>
            <a:off x="530352" y="1389888"/>
            <a:ext cx="4150649" cy="3134272"/>
          </a:xfrm>
        </p:spPr>
        <p:txBody>
          <a:bodyPr/>
          <a:lstStyle/>
          <a:p>
            <a:r>
              <a:rPr lang="en-US" dirty="0"/>
              <a:t>Gravitationally stable positions where spacecraft can maintain fixed positions relative to two large celestial bodies.</a:t>
            </a:r>
          </a:p>
          <a:p>
            <a:r>
              <a:rPr lang="en-US" dirty="0"/>
              <a:t>There exists Lagrange Points in the following three systems: Earth-Moon, Sun-Earth, and Sun-Mars.</a:t>
            </a:r>
          </a:p>
          <a:p>
            <a:r>
              <a:rPr lang="en-US" dirty="0"/>
              <a:t>Natural positioning eliminates need for complex orbital mechanics while providing optimal coverage geometry.</a:t>
            </a:r>
          </a:p>
          <a:p>
            <a:endParaRPr lang="en-US" dirty="0"/>
          </a:p>
        </p:txBody>
      </p:sp>
      <p:sp>
        <p:nvSpPr>
          <p:cNvPr id="4" name="Text Placeholder 3">
            <a:extLst>
              <a:ext uri="{FF2B5EF4-FFF2-40B4-BE49-F238E27FC236}">
                <a16:creationId xmlns:a16="http://schemas.microsoft.com/office/drawing/2014/main" id="{822A755F-0B0F-73AE-AD90-497C206642EA}"/>
              </a:ext>
            </a:extLst>
          </p:cNvPr>
          <p:cNvSpPr>
            <a:spLocks noGrp="1"/>
          </p:cNvSpPr>
          <p:nvPr>
            <p:ph type="body" sz="quarter" idx="18"/>
          </p:nvPr>
        </p:nvSpPr>
        <p:spPr/>
        <p:txBody>
          <a:bodyPr/>
          <a:lstStyle/>
          <a:p>
            <a:endParaRPr lang="en-US" sz="1050"/>
          </a:p>
        </p:txBody>
      </p:sp>
      <p:pic>
        <p:nvPicPr>
          <p:cNvPr id="8" name="Picture 2" descr="Space 201: Thinking About the Space Domain | The Heritage Foundation">
            <a:extLst>
              <a:ext uri="{FF2B5EF4-FFF2-40B4-BE49-F238E27FC236}">
                <a16:creationId xmlns:a16="http://schemas.microsoft.com/office/drawing/2014/main" id="{C4EC08C5-BDFC-BDA9-811D-736FBA0EF5D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428" t="-2" r="1402" b="8351"/>
          <a:stretch/>
        </p:blipFill>
        <p:spPr bwMode="auto">
          <a:xfrm>
            <a:off x="4789518" y="1043375"/>
            <a:ext cx="4092083" cy="36235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2492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794491-F45D-DF24-79BB-9B4F34E08F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1ADF43-04AC-B5E5-0B17-A0A8C131FEE6}"/>
              </a:ext>
            </a:extLst>
          </p:cNvPr>
          <p:cNvSpPr>
            <a:spLocks noGrp="1"/>
          </p:cNvSpPr>
          <p:nvPr>
            <p:ph type="title"/>
          </p:nvPr>
        </p:nvSpPr>
        <p:spPr/>
        <p:txBody>
          <a:bodyPr/>
          <a:lstStyle/>
          <a:p>
            <a:r>
              <a:rPr lang="en-US" dirty="0"/>
              <a:t>Strategic Relay/Controller Positioning</a:t>
            </a:r>
          </a:p>
        </p:txBody>
      </p:sp>
      <p:sp>
        <p:nvSpPr>
          <p:cNvPr id="4" name="Text Placeholder 3">
            <a:extLst>
              <a:ext uri="{FF2B5EF4-FFF2-40B4-BE49-F238E27FC236}">
                <a16:creationId xmlns:a16="http://schemas.microsoft.com/office/drawing/2014/main" id="{711AA16E-5ABB-C050-55C2-93ADD362CA5E}"/>
              </a:ext>
            </a:extLst>
          </p:cNvPr>
          <p:cNvSpPr>
            <a:spLocks noGrp="1"/>
          </p:cNvSpPr>
          <p:nvPr>
            <p:ph type="body" sz="quarter" idx="18"/>
          </p:nvPr>
        </p:nvSpPr>
        <p:spPr/>
        <p:txBody>
          <a:bodyPr/>
          <a:lstStyle/>
          <a:p>
            <a:endParaRPr lang="en-US" sz="1050"/>
          </a:p>
        </p:txBody>
      </p:sp>
      <p:pic>
        <p:nvPicPr>
          <p:cNvPr id="8" name="Picture 7" descr="A diagram of a sun&#10;&#10;AI-generated content may be incorrect.">
            <a:extLst>
              <a:ext uri="{FF2B5EF4-FFF2-40B4-BE49-F238E27FC236}">
                <a16:creationId xmlns:a16="http://schemas.microsoft.com/office/drawing/2014/main" id="{73411337-EF4F-C4DD-1688-AADB1FE767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1124" y="1074654"/>
            <a:ext cx="6225187" cy="3692287"/>
          </a:xfrm>
          <a:prstGeom prst="rect">
            <a:avLst/>
          </a:prstGeom>
        </p:spPr>
      </p:pic>
    </p:spTree>
    <p:extLst>
      <p:ext uri="{BB962C8B-B14F-4D97-AF65-F5344CB8AC3E}">
        <p14:creationId xmlns:p14="http://schemas.microsoft.com/office/powerpoint/2010/main" val="21890419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44B669-14DD-B8F9-2E5E-DA1C02B2B0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058913-5638-E35E-5E1B-6BB57B871975}"/>
              </a:ext>
            </a:extLst>
          </p:cNvPr>
          <p:cNvSpPr>
            <a:spLocks noGrp="1"/>
          </p:cNvSpPr>
          <p:nvPr>
            <p:ph type="title"/>
          </p:nvPr>
        </p:nvSpPr>
        <p:spPr/>
        <p:txBody>
          <a:bodyPr/>
          <a:lstStyle/>
          <a:p>
            <a:r>
              <a:rPr lang="en-US" dirty="0"/>
              <a:t>Free Space Optical (FSO) Communication</a:t>
            </a:r>
          </a:p>
        </p:txBody>
      </p:sp>
      <mc:AlternateContent xmlns:mc="http://schemas.openxmlformats.org/markup-compatibility/2006" xmlns:a14="http://schemas.microsoft.com/office/drawing/2010/main">
        <mc:Choice Requires="a14">
          <p:sp>
            <p:nvSpPr>
              <p:cNvPr id="3" name="Text Placeholder 2">
                <a:extLst>
                  <a:ext uri="{FF2B5EF4-FFF2-40B4-BE49-F238E27FC236}">
                    <a16:creationId xmlns:a16="http://schemas.microsoft.com/office/drawing/2014/main" id="{02934A1E-BA6A-80C6-47D9-E9E0D04A34F5}"/>
                  </a:ext>
                </a:extLst>
              </p:cNvPr>
              <p:cNvSpPr>
                <a:spLocks noGrp="1"/>
              </p:cNvSpPr>
              <p:nvPr>
                <p:ph type="body" sz="quarter" idx="16"/>
              </p:nvPr>
            </p:nvSpPr>
            <p:spPr>
              <a:xfrm>
                <a:off x="530353" y="1389888"/>
                <a:ext cx="8056530" cy="3134272"/>
              </a:xfrm>
            </p:spPr>
            <p:txBody>
              <a:bodyPr/>
              <a:lstStyle/>
              <a:p>
                <a:r>
                  <a:rPr lang="en-US" dirty="0"/>
                  <a:t>Significantly more bandwidth than allocated RF spectrum.</a:t>
                </a:r>
              </a:p>
              <a:p>
                <a:r>
                  <a:rPr lang="en-US" dirty="0"/>
                  <a:t>Smaller and lighter terminals with less power consumption.</a:t>
                </a:r>
              </a:p>
              <a:p>
                <a:r>
                  <a:rPr lang="en-US" dirty="0"/>
                  <a:t>No regulatory spectrum constraints in space.</a:t>
                </a:r>
              </a:p>
              <a:p>
                <a:r>
                  <a:rPr lang="en-US" dirty="0"/>
                  <a:t>Link Budget: </a:t>
                </a:r>
                <a14:m>
                  <m:oMath xmlns:m="http://schemas.openxmlformats.org/officeDocument/2006/math">
                    <m:sSub>
                      <m:sSubPr>
                        <m:ctrlPr>
                          <a:rPr lang="en-US" b="0" i="1" smtClean="0">
                            <a:latin typeface="Cambria Math" panose="02040503050406030204" pitchFamily="18" charset="0"/>
                          </a:rPr>
                        </m:ctrlPr>
                      </m:sSubPr>
                      <m:e>
                        <m:r>
                          <a:rPr lang="en-US" b="0" i="1" smtClean="0">
                            <a:latin typeface="Cambria Math" panose="02040503050406030204" pitchFamily="18" charset="0"/>
                          </a:rPr>
                          <m:t>𝑃</m:t>
                        </m:r>
                      </m:e>
                      <m:sub>
                        <m:r>
                          <a:rPr lang="en-US" b="0" i="1" smtClean="0">
                            <a:latin typeface="Cambria Math" panose="02040503050406030204" pitchFamily="18" charset="0"/>
                          </a:rPr>
                          <m:t>𝑅𝐸𝐶</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𝑃</m:t>
                        </m:r>
                      </m:e>
                      <m:sub>
                        <m:r>
                          <a:rPr lang="en-US" b="0" i="1" smtClean="0">
                            <a:latin typeface="Cambria Math" panose="02040503050406030204" pitchFamily="18" charset="0"/>
                          </a:rPr>
                          <m:t>𝑇</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𝐺</m:t>
                        </m:r>
                      </m:e>
                      <m:sub>
                        <m:r>
                          <a:rPr lang="en-US" b="0" i="1" smtClean="0">
                            <a:latin typeface="Cambria Math" panose="02040503050406030204" pitchFamily="18" charset="0"/>
                          </a:rPr>
                          <m:t>𝑇</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𝑇</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𝐴𝑇𝑀</m:t>
                        </m:r>
                      </m:sub>
                    </m:sSub>
                    <m:r>
                      <a:rPr lang="en-US" b="0" i="1" smtClean="0">
                        <a:latin typeface="Cambria Math" panose="02040503050406030204" pitchFamily="18" charset="0"/>
                      </a:rPr>
                      <m:t>⋅</m:t>
                    </m:r>
                    <m:r>
                      <a:rPr lang="en-US" b="0" i="1" smtClean="0">
                        <a:latin typeface="Cambria Math" panose="02040503050406030204" pitchFamily="18" charset="0"/>
                      </a:rPr>
                      <m:t>𝑆</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𝐺</m:t>
                        </m:r>
                      </m:e>
                      <m:sub>
                        <m:r>
                          <a:rPr lang="en-US" b="0" i="1" smtClean="0">
                            <a:latin typeface="Cambria Math" panose="02040503050406030204" pitchFamily="18" charset="0"/>
                          </a:rPr>
                          <m:t>𝑅</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𝑅</m:t>
                        </m:r>
                      </m:sub>
                    </m:sSub>
                  </m:oMath>
                </a14:m>
                <a:endParaRPr lang="en-US" b="0" dirty="0"/>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𝑅𝐸𝐶</m:t>
                        </m:r>
                      </m:sub>
                    </m:sSub>
                  </m:oMath>
                </a14:m>
                <a:r>
                  <a:rPr lang="en-US" b="0" dirty="0"/>
                  <a:t> is the received signal power.</a:t>
                </a:r>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𝑃</m:t>
                        </m:r>
                      </m:e>
                      <m:sub>
                        <m:r>
                          <a:rPr lang="en-US" i="1">
                            <a:latin typeface="Cambria Math" panose="02040503050406030204" pitchFamily="18" charset="0"/>
                          </a:rPr>
                          <m:t>𝑇</m:t>
                        </m:r>
                      </m:sub>
                    </m:sSub>
                  </m:oMath>
                </a14:m>
                <a:r>
                  <a:rPr lang="en-US" b="0" dirty="0"/>
                  <a:t> is the transmitted power.</a:t>
                </a:r>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𝐺</m:t>
                        </m:r>
                      </m:e>
                      <m:sub>
                        <m:r>
                          <a:rPr lang="en-US" i="1">
                            <a:latin typeface="Cambria Math" panose="02040503050406030204" pitchFamily="18" charset="0"/>
                          </a:rPr>
                          <m:t>𝑇</m:t>
                        </m:r>
                      </m:sub>
                    </m:sSub>
                  </m:oMath>
                </a14:m>
                <a:r>
                  <a:rPr lang="en-US" b="0" dirty="0"/>
                  <a:t> and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𝐺</m:t>
                        </m:r>
                      </m:e>
                      <m:sub>
                        <m:r>
                          <a:rPr lang="en-US" i="1">
                            <a:latin typeface="Cambria Math" panose="02040503050406030204" pitchFamily="18" charset="0"/>
                          </a:rPr>
                          <m:t>𝑅</m:t>
                        </m:r>
                      </m:sub>
                    </m:sSub>
                  </m:oMath>
                </a14:m>
                <a:r>
                  <a:rPr lang="en-US" b="0" dirty="0"/>
                  <a:t> are the transmitter and receiver optical gains.</a:t>
                </a:r>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𝑇</m:t>
                        </m:r>
                      </m:sub>
                    </m:sSub>
                  </m:oMath>
                </a14:m>
                <a:r>
                  <a:rPr lang="en-US" b="0" dirty="0"/>
                  <a:t> and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𝑅</m:t>
                        </m:r>
                      </m:sub>
                    </m:sSub>
                  </m:oMath>
                </a14:m>
                <a:r>
                  <a:rPr lang="en-US" b="0" dirty="0"/>
                  <a:t> are the transmitter and receiver optical efficiencies.</a:t>
                </a:r>
              </a:p>
              <a:p>
                <a:pPr lvl="1"/>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𝑡</m:t>
                        </m:r>
                      </m:e>
                      <m:sub>
                        <m:r>
                          <a:rPr lang="en-US" i="1">
                            <a:latin typeface="Cambria Math" panose="02040503050406030204" pitchFamily="18" charset="0"/>
                          </a:rPr>
                          <m:t>𝐴𝑇𝑀</m:t>
                        </m:r>
                      </m:sub>
                    </m:sSub>
                  </m:oMath>
                </a14:m>
                <a:r>
                  <a:rPr lang="en-US" b="0" dirty="0"/>
                  <a:t> and </a:t>
                </a:r>
                <a14:m>
                  <m:oMath xmlns:m="http://schemas.openxmlformats.org/officeDocument/2006/math">
                    <m:r>
                      <a:rPr lang="en-US" i="1">
                        <a:latin typeface="Cambria Math" panose="02040503050406030204" pitchFamily="18" charset="0"/>
                      </a:rPr>
                      <m:t>𝑆</m:t>
                    </m:r>
                  </m:oMath>
                </a14:m>
                <a:r>
                  <a:rPr lang="en-US" b="0" dirty="0"/>
                  <a:t> accounts for absorption/scattering losses and optical gains respectively.</a:t>
                </a:r>
              </a:p>
              <a:p>
                <a:r>
                  <a:rPr lang="en-US" dirty="0"/>
                  <a:t>New Challenge: Pointing, Acquisition, and Tracking.</a:t>
                </a:r>
              </a:p>
              <a:p>
                <a:endParaRPr lang="en-US" dirty="0"/>
              </a:p>
            </p:txBody>
          </p:sp>
        </mc:Choice>
        <mc:Fallback xmlns="">
          <p:sp>
            <p:nvSpPr>
              <p:cNvPr id="3" name="Text Placeholder 2">
                <a:extLst>
                  <a:ext uri="{FF2B5EF4-FFF2-40B4-BE49-F238E27FC236}">
                    <a16:creationId xmlns:a16="http://schemas.microsoft.com/office/drawing/2014/main" id="{02934A1E-BA6A-80C6-47D9-E9E0D04A34F5}"/>
                  </a:ext>
                </a:extLst>
              </p:cNvPr>
              <p:cNvSpPr>
                <a:spLocks noGrp="1" noRot="1" noChangeAspect="1" noMove="1" noResize="1" noEditPoints="1" noAdjustHandles="1" noChangeArrowheads="1" noChangeShapeType="1" noTextEdit="1"/>
              </p:cNvSpPr>
              <p:nvPr>
                <p:ph type="body" sz="quarter" idx="16"/>
              </p:nvPr>
            </p:nvSpPr>
            <p:spPr>
              <a:xfrm>
                <a:off x="530353" y="1389888"/>
                <a:ext cx="8056530" cy="3134272"/>
              </a:xfrm>
              <a:blipFill>
                <a:blip r:embed="rId2"/>
                <a:stretch>
                  <a:fillRect l="-303" t="-1362" b="-3502"/>
                </a:stretch>
              </a:blipFill>
            </p:spPr>
            <p:txBody>
              <a:bodyPr/>
              <a:lstStyle/>
              <a:p>
                <a:r>
                  <a:rPr lang="en-US">
                    <a:noFill/>
                  </a:rPr>
                  <a:t> </a:t>
                </a:r>
              </a:p>
            </p:txBody>
          </p:sp>
        </mc:Fallback>
      </mc:AlternateContent>
      <p:sp>
        <p:nvSpPr>
          <p:cNvPr id="4" name="Text Placeholder 3">
            <a:extLst>
              <a:ext uri="{FF2B5EF4-FFF2-40B4-BE49-F238E27FC236}">
                <a16:creationId xmlns:a16="http://schemas.microsoft.com/office/drawing/2014/main" id="{7E7D71F8-A9EA-1A24-63CB-1F83CE995D89}"/>
              </a:ext>
            </a:extLst>
          </p:cNvPr>
          <p:cNvSpPr>
            <a:spLocks noGrp="1"/>
          </p:cNvSpPr>
          <p:nvPr>
            <p:ph type="body" sz="quarter" idx="18"/>
          </p:nvPr>
        </p:nvSpPr>
        <p:spPr/>
        <p:txBody>
          <a:bodyPr/>
          <a:lstStyle/>
          <a:p>
            <a:endParaRPr lang="en-US" sz="1050"/>
          </a:p>
        </p:txBody>
      </p:sp>
    </p:spTree>
    <p:extLst>
      <p:ext uri="{BB962C8B-B14F-4D97-AF65-F5344CB8AC3E}">
        <p14:creationId xmlns:p14="http://schemas.microsoft.com/office/powerpoint/2010/main" val="1610758484"/>
      </p:ext>
    </p:extLst>
  </p:cSld>
  <p:clrMapOvr>
    <a:masterClrMapping/>
  </p:clrMapOvr>
</p:sld>
</file>

<file path=ppt/theme/theme1.xml><?xml version="1.0" encoding="utf-8"?>
<a:theme xmlns:a="http://schemas.openxmlformats.org/drawingml/2006/main" name="EP Presentation Theme - Simple">
  <a:themeElements>
    <a:clrScheme name="JHU Colors">
      <a:dk1>
        <a:srgbClr val="000000"/>
      </a:dk1>
      <a:lt1>
        <a:sysClr val="window" lastClr="FFFFFF"/>
      </a:lt1>
      <a:dk2>
        <a:srgbClr val="002D72"/>
      </a:dk2>
      <a:lt2>
        <a:srgbClr val="68ACE5"/>
      </a:lt2>
      <a:accent1>
        <a:srgbClr val="0077D8"/>
      </a:accent1>
      <a:accent2>
        <a:srgbClr val="008767"/>
      </a:accent2>
      <a:accent3>
        <a:srgbClr val="4E97E0"/>
      </a:accent3>
      <a:accent4>
        <a:srgbClr val="CF4520"/>
      </a:accent4>
      <a:accent5>
        <a:srgbClr val="A45C98"/>
      </a:accent5>
      <a:accent6>
        <a:srgbClr val="F1C400"/>
      </a:accent6>
      <a:hlink>
        <a:srgbClr val="0077D8"/>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1CD713F6-BC40-4CCF-AB81-DFC4BA9AA91D}" vid="{FB21E6B7-4B01-4592-A0DC-22C477059C55}"/>
    </a:ext>
  </a:extLst>
</a:theme>
</file>

<file path=ppt/theme/theme2.xml><?xml version="1.0" encoding="utf-8"?>
<a:theme xmlns:a="http://schemas.openxmlformats.org/drawingml/2006/main" name="1_EP Presentation Theme - Fancy">
  <a:themeElements>
    <a:clrScheme name="EP Colors">
      <a:dk1>
        <a:srgbClr val="000000"/>
      </a:dk1>
      <a:lt1>
        <a:sysClr val="window" lastClr="FFFFFF"/>
      </a:lt1>
      <a:dk2>
        <a:srgbClr val="002D72"/>
      </a:dk2>
      <a:lt2>
        <a:srgbClr val="68ACE5"/>
      </a:lt2>
      <a:accent1>
        <a:srgbClr val="0077D8"/>
      </a:accent1>
      <a:accent2>
        <a:srgbClr val="008767"/>
      </a:accent2>
      <a:accent3>
        <a:srgbClr val="4E97E0"/>
      </a:accent3>
      <a:accent4>
        <a:srgbClr val="CF4520"/>
      </a:accent4>
      <a:accent5>
        <a:srgbClr val="A45C98"/>
      </a:accent5>
      <a:accent6>
        <a:srgbClr val="F1C400"/>
      </a:accent6>
      <a:hlink>
        <a:srgbClr val="0077D8"/>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1CD713F6-BC40-4CCF-AB81-DFC4BA9AA91D}" vid="{A4643175-0FB1-47B2-A354-D03E8B5791DA}"/>
    </a:ext>
  </a:extLst>
</a:theme>
</file>

<file path=ppt/theme/theme3.xml><?xml version="1.0" encoding="utf-8"?>
<a:theme xmlns:a="http://schemas.openxmlformats.org/drawingml/2006/main" name="2_EP Presentation Theme - Special">
  <a:themeElements>
    <a:clrScheme name="JHU Colors">
      <a:dk1>
        <a:srgbClr val="000000"/>
      </a:dk1>
      <a:lt1>
        <a:sysClr val="window" lastClr="FFFFFF"/>
      </a:lt1>
      <a:dk2>
        <a:srgbClr val="002D72"/>
      </a:dk2>
      <a:lt2>
        <a:srgbClr val="68ACE5"/>
      </a:lt2>
      <a:accent1>
        <a:srgbClr val="0077D8"/>
      </a:accent1>
      <a:accent2>
        <a:srgbClr val="008767"/>
      </a:accent2>
      <a:accent3>
        <a:srgbClr val="4E97E0"/>
      </a:accent3>
      <a:accent4>
        <a:srgbClr val="CF4520"/>
      </a:accent4>
      <a:accent5>
        <a:srgbClr val="A45C98"/>
      </a:accent5>
      <a:accent6>
        <a:srgbClr val="F1C400"/>
      </a:accent6>
      <a:hlink>
        <a:srgbClr val="0077D8"/>
      </a:hlink>
      <a:folHlink>
        <a:srgbClr val="727272"/>
      </a:folHlink>
    </a:clrScheme>
    <a:fontScheme name="EP Fonts">
      <a:majorFont>
        <a:latin typeface="Tahoma"/>
        <a:ea typeface=""/>
        <a:cs typeface=""/>
      </a:majorFont>
      <a:minorFont>
        <a:latin typeface="Tahoma"/>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P PowerPoint Template" id="{1CD713F6-BC40-4CCF-AB81-DFC4BA9AA91D}" vid="{8F4FA658-A0AC-4DC4-83A1-7FDC71C4A630}"/>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168931df-3f45-4445-be76-105235143e52">
      <UserInfo>
        <DisplayName>CLDT Members</DisplayName>
        <AccountId>7</AccountId>
        <AccountType/>
      </UserInfo>
      <UserInfo>
        <DisplayName>Leonid Felikson</DisplayName>
        <AccountId>722</AccountId>
        <AccountType/>
      </UserInfo>
      <UserInfo>
        <DisplayName>Michelle Nguyen</DisplayName>
        <AccountId>3986</AccountId>
        <AccountType/>
      </UserInfo>
      <UserInfo>
        <DisplayName>Natalie Wang</DisplayName>
        <AccountId>7948</AccountId>
        <AccountType/>
      </UserInfo>
      <UserInfo>
        <DisplayName>Danielle Lynd</DisplayName>
        <AccountId>4194</AccountId>
        <AccountType/>
      </UserInfo>
      <UserInfo>
        <DisplayName>Chongyu Qu</DisplayName>
        <AccountId>4616</AccountId>
        <AccountType/>
      </UserInfo>
      <UserInfo>
        <DisplayName>Astrid Santiago</DisplayName>
        <AccountId>10364</AccountId>
        <AccountType/>
      </UserInfo>
    </SharedWithUsers>
    <lcf76f155ced4ddcb4097134ff3c332f xmlns="e3b5c32c-df6c-443f-b08b-73d85d62f2b5">
      <Terms xmlns="http://schemas.microsoft.com/office/infopath/2007/PartnerControls"/>
    </lcf76f155ced4ddcb4097134ff3c332f>
    <TaxCatchAll xmlns="168931df-3f45-4445-be76-105235143e52" xsi:nil="true"/>
    <Tag xmlns="e3b5c32c-df6c-443f-b08b-73d85d62f2b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681B81209776AF40B8AAD3C366C78D42" ma:contentTypeVersion="20" ma:contentTypeDescription="Create a new document." ma:contentTypeScope="" ma:versionID="3e4ecf0d87e0eccf2bb77ec3f0dd76b6">
  <xsd:schema xmlns:xsd="http://www.w3.org/2001/XMLSchema" xmlns:xs="http://www.w3.org/2001/XMLSchema" xmlns:p="http://schemas.microsoft.com/office/2006/metadata/properties" xmlns:ns2="e3b5c32c-df6c-443f-b08b-73d85d62f2b5" xmlns:ns3="168931df-3f45-4445-be76-105235143e52" targetNamespace="http://schemas.microsoft.com/office/2006/metadata/properties" ma:root="true" ma:fieldsID="da92f4b918dd6a26ecbf6abfb66f695f" ns2:_="" ns3:_="">
    <xsd:import namespace="e3b5c32c-df6c-443f-b08b-73d85d62f2b5"/>
    <xsd:import namespace="168931df-3f45-4445-be76-105235143e5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3:SharedWithUsers" minOccurs="0"/>
                <xsd:element ref="ns3:SharedWithDetails" minOccurs="0"/>
                <xsd:element ref="ns2:MediaServiceLocation" minOccurs="0"/>
                <xsd:element ref="ns2:MediaLengthInSeconds" minOccurs="0"/>
                <xsd:element ref="ns2:lcf76f155ced4ddcb4097134ff3c332f" minOccurs="0"/>
                <xsd:element ref="ns3:TaxCatchAll" minOccurs="0"/>
                <xsd:element ref="ns2:MediaServiceObjectDetectorVersions" minOccurs="0"/>
                <xsd:element ref="ns2:MediaServiceSearchProperties" minOccurs="0"/>
                <xsd:element ref="ns2:Tag"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3b5c32c-df6c-443f-b08b-73d85d62f2b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f3f7c956-802a-45ac-b2ba-cc78506785fb"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element name="Tag" ma:index="26" nillable="true" ma:displayName="Tag" ma:format="Dropdown" ma:internalName="Tag">
      <xsd:simpleType>
        <xsd:restriction base="dms:Text">
          <xsd:maxLength value="255"/>
        </xsd:restriction>
      </xsd:simpleType>
    </xsd:element>
    <xsd:element name="MediaServiceBillingMetadata" ma:index="27"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8931df-3f45-4445-be76-105235143e52"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25244521-1179-49f0-ac58-4256886de161}" ma:internalName="TaxCatchAll" ma:showField="CatchAllData" ma:web="168931df-3f45-4445-be76-105235143e52">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F8F7E09-D485-4407-984B-97D2EA2C8D55}">
  <ds:schemaRefs>
    <ds:schemaRef ds:uri="http://schemas.microsoft.com/sharepoint/v3/contenttype/forms"/>
  </ds:schemaRefs>
</ds:datastoreItem>
</file>

<file path=customXml/itemProps2.xml><?xml version="1.0" encoding="utf-8"?>
<ds:datastoreItem xmlns:ds="http://schemas.openxmlformats.org/officeDocument/2006/customXml" ds:itemID="{F8A04465-0014-4D33-ABA2-D6924F11FEE0}">
  <ds:schemaRefs>
    <ds:schemaRef ds:uri="e3b5c32c-df6c-443f-b08b-73d85d62f2b5"/>
    <ds:schemaRef ds:uri="http://schemas.openxmlformats.org/package/2006/metadata/core-properties"/>
    <ds:schemaRef ds:uri="http://www.w3.org/XML/1998/namespace"/>
    <ds:schemaRef ds:uri="http://schemas.microsoft.com/office/2006/documentManagement/types"/>
    <ds:schemaRef ds:uri="http://purl.org/dc/terms/"/>
    <ds:schemaRef ds:uri="http://purl.org/dc/dcmitype/"/>
    <ds:schemaRef ds:uri="http://purl.org/dc/elements/1.1/"/>
    <ds:schemaRef ds:uri="http://schemas.microsoft.com/office/infopath/2007/PartnerControls"/>
    <ds:schemaRef ds:uri="168931df-3f45-4445-be76-105235143e52"/>
    <ds:schemaRef ds:uri="http://schemas.microsoft.com/office/2006/metadata/properties"/>
  </ds:schemaRefs>
</ds:datastoreItem>
</file>

<file path=customXml/itemProps3.xml><?xml version="1.0" encoding="utf-8"?>
<ds:datastoreItem xmlns:ds="http://schemas.openxmlformats.org/officeDocument/2006/customXml" ds:itemID="{9F86639F-DCFB-4522-BCF4-E83D0301AAF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3b5c32c-df6c-443f-b08b-73d85d62f2b5"/>
    <ds:schemaRef ds:uri="168931df-3f45-4445-be76-105235143e5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EP PowerPoint Template (1)</Template>
  <TotalTime>2246</TotalTime>
  <Words>2198</Words>
  <Application>Microsoft Office PowerPoint</Application>
  <PresentationFormat>On-screen Show (16:9)</PresentationFormat>
  <Paragraphs>237</Paragraphs>
  <Slides>28</Slides>
  <Notes>1</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28</vt:i4>
      </vt:variant>
    </vt:vector>
  </HeadingPairs>
  <TitlesOfParts>
    <vt:vector size="41" baseType="lpstr">
      <vt:lpstr>Arial</vt:lpstr>
      <vt:lpstr>Calibri</vt:lpstr>
      <vt:lpstr>Cambria Math</vt:lpstr>
      <vt:lpstr>Courier New</vt:lpstr>
      <vt:lpstr>Roboto</vt:lpstr>
      <vt:lpstr>Source Sans Pro</vt:lpstr>
      <vt:lpstr>Source Serif Pro</vt:lpstr>
      <vt:lpstr>Tahoma</vt:lpstr>
      <vt:lpstr>Times New Roman</vt:lpstr>
      <vt:lpstr>Wingdings</vt:lpstr>
      <vt:lpstr>EP Presentation Theme - Simple</vt:lpstr>
      <vt:lpstr>1_EP Presentation Theme - Fancy</vt:lpstr>
      <vt:lpstr>2_EP Presentation Theme - Special</vt:lpstr>
      <vt:lpstr>A PROPOSED CONTROLLER-BASED  FREE-SPACE OPTICAL  NETWORK ARCHITECTURE  WITH LAGRANGE POINT RELAYS  FOR EARTH-MARS COMMUNICATION</vt:lpstr>
      <vt:lpstr>Contributions</vt:lpstr>
      <vt:lpstr>Current Challenges</vt:lpstr>
      <vt:lpstr>Limitations of Current RF Systems</vt:lpstr>
      <vt:lpstr>Research Objective and Methodology</vt:lpstr>
      <vt:lpstr>Research Scope</vt:lpstr>
      <vt:lpstr>Lagrange Points</vt:lpstr>
      <vt:lpstr>Strategic Relay/Controller Positioning</vt:lpstr>
      <vt:lpstr>Free Space Optical (FSO) Communication</vt:lpstr>
      <vt:lpstr>Controller Concept in Networks</vt:lpstr>
      <vt:lpstr>Hierarchical Coordination Architecture</vt:lpstr>
      <vt:lpstr>Why Controllers are Essential?</vt:lpstr>
      <vt:lpstr>Why Controllers are Essential?</vt:lpstr>
      <vt:lpstr>Simulation Framework</vt:lpstr>
      <vt:lpstr>Orbital Mechanics Implementation</vt:lpstr>
      <vt:lpstr>FSO Link Modeling</vt:lpstr>
      <vt:lpstr>FSO System Parameters</vt:lpstr>
      <vt:lpstr>Navigation-Assisted Acquisition</vt:lpstr>
      <vt:lpstr>Controller Coordination System</vt:lpstr>
      <vt:lpstr>Key Limitations and Assumptions</vt:lpstr>
      <vt:lpstr>Network Connectivity Performance</vt:lpstr>
      <vt:lpstr>FSO Link Performance</vt:lpstr>
      <vt:lpstr>Controller Architecture Impact</vt:lpstr>
      <vt:lpstr>Controller Architecture Impact</vt:lpstr>
      <vt:lpstr>Key Advantages</vt:lpstr>
      <vt:lpstr>Future Work</vt:lpstr>
      <vt:lpstr>Thank You!</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Nicholas Zayfman</dc:creator>
  <cp:lastModifiedBy>Nicholas Zayfman</cp:lastModifiedBy>
  <cp:revision>1</cp:revision>
  <cp:lastPrinted>2025-10-29T19:43:31Z</cp:lastPrinted>
  <dcterms:created xsi:type="dcterms:W3CDTF">2025-10-15T23:27:52Z</dcterms:created>
  <dcterms:modified xsi:type="dcterms:W3CDTF">2025-10-29T19:48:00Z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0x010100681B81209776AF40B8AAD3C366C78D42</vt:lpwstr>
  </property>
  <property fmtid="{D5CDD505-2E9C-101B-9397-08002B2CF9AE}" pid="3" name="MediaServiceImageTags">
    <vt:lpwstr/>
  </property>
</Properties>
</file>

<file path=docProps/thumbnail.jpeg>
</file>